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312" r:id="rId2"/>
    <p:sldId id="317" r:id="rId3"/>
    <p:sldId id="319" r:id="rId4"/>
    <p:sldId id="321" r:id="rId5"/>
    <p:sldId id="322" r:id="rId6"/>
    <p:sldId id="320" r:id="rId7"/>
    <p:sldId id="303" r:id="rId8"/>
    <p:sldId id="310" r:id="rId9"/>
  </p:sldIdLst>
  <p:sldSz cx="12801600" cy="9601200" type="A3"/>
  <p:notesSz cx="9144000" cy="6858000"/>
  <p:defaultTextStyle>
    <a:defPPr>
      <a:defRPr lang="en-US"/>
    </a:defPPr>
    <a:lvl1pPr marL="0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5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3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1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9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7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4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62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5950" userDrawn="1">
          <p15:clr>
            <a:srgbClr val="F26B43"/>
          </p15:clr>
        </p15:guide>
        <p15:guide id="4" orient="horz" pos="98" userDrawn="1">
          <p15:clr>
            <a:srgbClr val="F26B43"/>
          </p15:clr>
        </p15:guide>
        <p15:guide id="6" pos="86" userDrawn="1">
          <p15:clr>
            <a:srgbClr val="F26B43"/>
          </p15:clr>
        </p15:guide>
        <p15:guide id="7" pos="7978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DB"/>
    <a:srgbClr val="FEFEEC"/>
    <a:srgbClr val="FAFCBC"/>
    <a:srgbClr val="D4F2FC"/>
    <a:srgbClr val="AA8056"/>
    <a:srgbClr val="BD9C7C"/>
    <a:srgbClr val="FFFF9B"/>
    <a:srgbClr val="FFAFAF"/>
    <a:srgbClr val="FF8B8B"/>
    <a:srgbClr val="87A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3" autoAdjust="0"/>
    <p:restoredTop sz="92277" autoAdjust="0"/>
  </p:normalViewPr>
  <p:slideViewPr>
    <p:cSldViewPr snapToGrid="0" showGuides="1">
      <p:cViewPr>
        <p:scale>
          <a:sx n="50" d="100"/>
          <a:sy n="50" d="100"/>
        </p:scale>
        <p:origin x="1330" y="106"/>
      </p:cViewPr>
      <p:guideLst>
        <p:guide orient="horz" pos="3024"/>
        <p:guide pos="4032"/>
        <p:guide orient="horz" pos="5950"/>
        <p:guide orient="horz" pos="98"/>
        <p:guide pos="86"/>
        <p:guide pos="7978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59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18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777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369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796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552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14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0738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8F70-07E0-D67F-55BD-74EE84D1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F625A-8444-E4CD-D504-8AF40D61A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5CE98-AF2A-0B68-4425-36AE47B25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C2918-70AB-9868-9431-CD61A48EE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9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C34-1AE3-9662-5AF7-6024C197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F5101-2EED-61D9-6990-16C5FB290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4497D7-8A31-08E9-9BAC-767B7BB6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AB74C-817F-CC80-B03D-F534980EC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519B-826E-CF20-0AE1-BE462E11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E9EB43-38A9-973A-A43F-40F4B02A4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0CA55-FFCC-C318-45F2-E9BFF479B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73C06B-68AA-EC1D-DA97-69A4CCA9D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4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B4CFF-F9C9-0905-D791-E02707B56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B127F-CC33-85D6-DD34-5F6F95272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988185-4EF7-05FB-00F2-9B590AE67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D7FAA-3920-4210-94BC-8FE910923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1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1D886-F425-47FC-3475-0C769E01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ACF882-BF26-CE64-E5ED-CE3D7267F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69639B-ACBC-3B24-0677-9A94ABC59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EB9A7-D01A-BCE6-D125-C89E97A24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9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71993-2995-5499-CE9F-6F8C47B5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BA3D23-EE3D-2A86-CE8F-BB563AEC1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F1210B-BB8C-5A3E-D2DD-BBEA40896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A1E27-3390-010E-C45A-DA48F3C83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8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9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5042854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9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7" y="511176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2" y="511176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6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6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5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8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8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6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gif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4.gif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1270-63FC-8AA3-27DD-10EA4AA6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653BCD-EC39-D372-20E9-5E5C65AC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38862"/>
              </p:ext>
            </p:extLst>
          </p:nvPr>
        </p:nvGraphicFramePr>
        <p:xfrm>
          <a:off x="135378" y="954625"/>
          <a:ext cx="12534142" cy="1152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07302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405760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91441" marR="91441" marT="45721" marB="45721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9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CE6AF9-55BF-A60A-03CF-C8C5C1756FF1}"/>
              </a:ext>
            </a:extLst>
          </p:cNvPr>
          <p:cNvSpPr txBox="1"/>
          <p:nvPr/>
        </p:nvSpPr>
        <p:spPr>
          <a:xfrm>
            <a:off x="0" y="0"/>
            <a:ext cx="4296135" cy="954625"/>
          </a:xfrm>
          <a:prstGeom prst="rect">
            <a:avLst/>
          </a:prstGeom>
          <a:noFill/>
        </p:spPr>
        <p:txBody>
          <a:bodyPr wrap="square" lIns="144000" tIns="324000" rIns="144000" bIns="144000" rtlCol="0" anchor="b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99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dirty="0"/>
              <a:t>창술사 </a:t>
            </a:r>
            <a:r>
              <a:rPr lang="en-US" altLang="ko-KR" dirty="0"/>
              <a:t>2</a:t>
            </a:r>
            <a:r>
              <a:rPr lang="ko-KR" altLang="en-US" dirty="0"/>
              <a:t>차 각성기</a:t>
            </a:r>
            <a:endParaRPr lang="en-US" altLang="ko-KR" dirty="0"/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연가창식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</a:rPr>
              <a:t>적룡질풍격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58C27-0C3F-80E8-9365-7B9B0184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906" y="1093452"/>
            <a:ext cx="722862" cy="722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11A9D-3758-EFE7-5088-01351126E80E}"/>
              </a:ext>
            </a:extLst>
          </p:cNvPr>
          <p:cNvSpPr txBox="1"/>
          <p:nvPr/>
        </p:nvSpPr>
        <p:spPr>
          <a:xfrm>
            <a:off x="0" y="3133113"/>
            <a:ext cx="1342949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437A-3C69-2300-E156-0E1F53CE5BB1}"/>
              </a:ext>
            </a:extLst>
          </p:cNvPr>
          <p:cNvSpPr txBox="1"/>
          <p:nvPr/>
        </p:nvSpPr>
        <p:spPr>
          <a:xfrm>
            <a:off x="0" y="2348788"/>
            <a:ext cx="1812628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정보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09E9730-2775-4050-F367-045917B87E0A}"/>
              </a:ext>
            </a:extLst>
          </p:cNvPr>
          <p:cNvGraphicFramePr>
            <a:graphicFrameLocks noGrp="1"/>
          </p:cNvGraphicFramePr>
          <p:nvPr/>
        </p:nvGraphicFramePr>
        <p:xfrm>
          <a:off x="135378" y="2567280"/>
          <a:ext cx="7598698" cy="28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9309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52F3EF-F0FE-8A56-508F-52B6D577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0071"/>
              </p:ext>
            </p:extLst>
          </p:nvPr>
        </p:nvGraphicFramePr>
        <p:xfrm>
          <a:off x="135378" y="3346500"/>
          <a:ext cx="7587918" cy="151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8231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ADFFBF-133D-6CCA-4BD8-F469A11DD851}"/>
              </a:ext>
            </a:extLst>
          </p:cNvPr>
          <p:cNvSpPr txBox="1"/>
          <p:nvPr/>
        </p:nvSpPr>
        <p:spPr>
          <a:xfrm>
            <a:off x="6263766" y="2855280"/>
            <a:ext cx="1444305" cy="21557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defTabSz="914413" fontAlgn="ctr">
              <a:defRPr/>
            </a:pP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스킬 설명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아이콘은 상단 참고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6417B3-04EA-2E9A-5307-4EDDE2BC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2778"/>
              </p:ext>
            </p:extLst>
          </p:nvPr>
        </p:nvGraphicFramePr>
        <p:xfrm>
          <a:off x="135378" y="5983027"/>
          <a:ext cx="12536682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799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12991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62463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11936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97273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3087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77112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EB15A-360A-86FA-8E60-C4BD5D747087}"/>
              </a:ext>
            </a:extLst>
          </p:cNvPr>
          <p:cNvSpPr txBox="1"/>
          <p:nvPr/>
        </p:nvSpPr>
        <p:spPr>
          <a:xfrm>
            <a:off x="0" y="5767456"/>
            <a:ext cx="1942472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효과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(Skill-Effect 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A7AA33-ACC7-D6DE-1349-6F15B368AB0C}"/>
              </a:ext>
            </a:extLst>
          </p:cNvPr>
          <p:cNvGrpSpPr/>
          <p:nvPr/>
        </p:nvGrpSpPr>
        <p:grpSpPr>
          <a:xfrm>
            <a:off x="135378" y="5314266"/>
            <a:ext cx="12539222" cy="402647"/>
            <a:chOff x="192088" y="54772"/>
            <a:chExt cx="12539222" cy="40264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17968C-A5C3-2CB2-1709-93FF017C794D}"/>
                </a:ext>
              </a:extLst>
            </p:cNvPr>
            <p:cNvGrpSpPr/>
            <p:nvPr/>
          </p:nvGrpSpPr>
          <p:grpSpPr>
            <a:xfrm>
              <a:off x="192088" y="54772"/>
              <a:ext cx="12539222" cy="402648"/>
              <a:chOff x="192088" y="54772"/>
              <a:chExt cx="12539222" cy="4026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426BF-6557-2724-E434-926533225D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648"/>
              </a:xfrm>
              <a:prstGeom prst="rect">
                <a:avLst/>
              </a:prstGeom>
              <a:noFill/>
            </p:spPr>
            <p:txBody>
              <a:bodyPr wrap="none" lIns="179999" tIns="108000" rIns="72001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9F799D-F86F-C796-B613-BC3397F6125B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1520561" y="256097"/>
                <a:ext cx="1121074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B4AF34-FAE6-6A56-A0F6-7307D721491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204CA192-04D9-998E-BEE6-91B6AE695FCB}"/>
              </a:ext>
            </a:extLst>
          </p:cNvPr>
          <p:cNvGrpSpPr/>
          <p:nvPr/>
        </p:nvGrpSpPr>
        <p:grpSpPr>
          <a:xfrm>
            <a:off x="7945815" y="2334044"/>
            <a:ext cx="4723705" cy="2524456"/>
            <a:chOff x="7945815" y="2334044"/>
            <a:chExt cx="4723705" cy="2524456"/>
          </a:xfrm>
        </p:grpSpPr>
        <p:grpSp>
          <p:nvGrpSpPr>
            <p:cNvPr id="2033" name="그룹 2032">
              <a:extLst>
                <a:ext uri="{FF2B5EF4-FFF2-40B4-BE49-F238E27FC236}">
                  <a16:creationId xmlns:a16="http://schemas.microsoft.com/office/drawing/2014/main" id="{C4CECAE0-76F6-16AB-66DD-8D501080B7D5}"/>
                </a:ext>
              </a:extLst>
            </p:cNvPr>
            <p:cNvGrpSpPr/>
            <p:nvPr/>
          </p:nvGrpSpPr>
          <p:grpSpPr>
            <a:xfrm>
              <a:off x="7945815" y="2515799"/>
              <a:ext cx="4723705" cy="2342701"/>
              <a:chOff x="1616423" y="394335"/>
              <a:chExt cx="4723705" cy="2342701"/>
            </a:xfrm>
          </p:grpSpPr>
          <p:pic>
            <p:nvPicPr>
              <p:cNvPr id="2034" name="그림 2033" descr="사각형, 라인, 직사각형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F6492B5-8B38-ED5F-441A-CCE48E4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0" r="28238" b="71214"/>
              <a:stretch>
                <a:fillRect/>
              </a:stretch>
            </p:blipFill>
            <p:spPr>
              <a:xfrm>
                <a:off x="1616423" y="394335"/>
                <a:ext cx="4651027" cy="1659113"/>
              </a:xfrm>
              <a:prstGeom prst="rect">
                <a:avLst/>
              </a:prstGeom>
            </p:spPr>
          </p:pic>
          <p:grpSp>
            <p:nvGrpSpPr>
              <p:cNvPr id="2035" name="그룹 2034">
                <a:extLst>
                  <a:ext uri="{FF2B5EF4-FFF2-40B4-BE49-F238E27FC236}">
                    <a16:creationId xmlns:a16="http://schemas.microsoft.com/office/drawing/2014/main" id="{CFF4A503-468C-78E3-D45E-03AABA8D6321}"/>
                  </a:ext>
                </a:extLst>
              </p:cNvPr>
              <p:cNvGrpSpPr/>
              <p:nvPr/>
            </p:nvGrpSpPr>
            <p:grpSpPr>
              <a:xfrm>
                <a:off x="1938051" y="938027"/>
                <a:ext cx="960940" cy="1153676"/>
                <a:chOff x="6864354" y="3866640"/>
                <a:chExt cx="960940" cy="1153676"/>
              </a:xfrm>
            </p:grpSpPr>
            <p:grpSp>
              <p:nvGrpSpPr>
                <p:cNvPr id="2071" name="그룹 2070">
                  <a:extLst>
                    <a:ext uri="{FF2B5EF4-FFF2-40B4-BE49-F238E27FC236}">
                      <a16:creationId xmlns:a16="http://schemas.microsoft.com/office/drawing/2014/main" id="{76558CA9-05F1-E549-393A-E3E91CB36099}"/>
                    </a:ext>
                  </a:extLst>
                </p:cNvPr>
                <p:cNvGrpSpPr/>
                <p:nvPr/>
              </p:nvGrpSpPr>
              <p:grpSpPr>
                <a:xfrm>
                  <a:off x="6864354" y="3870680"/>
                  <a:ext cx="540000" cy="1149636"/>
                  <a:chOff x="2606870" y="1933364"/>
                  <a:chExt cx="540000" cy="1149636"/>
                </a:xfrm>
              </p:grpSpPr>
              <p:sp>
                <p:nvSpPr>
                  <p:cNvPr id="2075" name="직사각형 2074">
                    <a:extLst>
                      <a:ext uri="{FF2B5EF4-FFF2-40B4-BE49-F238E27FC236}">
                        <a16:creationId xmlns:a16="http://schemas.microsoft.com/office/drawing/2014/main" id="{AFD58924-8769-F854-EC3D-0D8F00FDDD7D}"/>
                      </a:ext>
                    </a:extLst>
                  </p:cNvPr>
                  <p:cNvSpPr/>
                  <p:nvPr/>
                </p:nvSpPr>
                <p:spPr>
                  <a:xfrm>
                    <a:off x="2606870" y="1933364"/>
                    <a:ext cx="540000" cy="108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076" name="그룹 2075">
                    <a:extLst>
                      <a:ext uri="{FF2B5EF4-FFF2-40B4-BE49-F238E27FC236}">
                        <a16:creationId xmlns:a16="http://schemas.microsoft.com/office/drawing/2014/main" id="{0DBA5AFF-28B9-5B02-F416-A67698D1C36D}"/>
                      </a:ext>
                    </a:extLst>
                  </p:cNvPr>
                  <p:cNvGrpSpPr/>
                  <p:nvPr/>
                </p:nvGrpSpPr>
                <p:grpSpPr>
                  <a:xfrm>
                    <a:off x="2717018" y="2774597"/>
                    <a:ext cx="319705" cy="308403"/>
                    <a:chOff x="3829212" y="2412758"/>
                    <a:chExt cx="683799" cy="659626"/>
                  </a:xfrm>
                </p:grpSpPr>
                <p:sp>
                  <p:nvSpPr>
                    <p:cNvPr id="2077" name="사각형: 둥근 모서리 2076">
                      <a:extLst>
                        <a:ext uri="{FF2B5EF4-FFF2-40B4-BE49-F238E27FC236}">
                          <a16:creationId xmlns:a16="http://schemas.microsoft.com/office/drawing/2014/main" id="{FF1C7ADA-B0DE-08A6-F334-A55FC5BA2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078" name="타원 2077">
                      <a:extLst>
                        <a:ext uri="{FF2B5EF4-FFF2-40B4-BE49-F238E27FC236}">
                          <a16:creationId xmlns:a16="http://schemas.microsoft.com/office/drawing/2014/main" id="{C8D7B8A3-638A-05B4-B295-AC951D25C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2079" name="직선 화살표 연결선 2078">
                      <a:extLst>
                        <a:ext uri="{FF2B5EF4-FFF2-40B4-BE49-F238E27FC236}">
                          <a16:creationId xmlns:a16="http://schemas.microsoft.com/office/drawing/2014/main" id="{F9442740-4821-5226-0B1F-F309D28A2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13029090-1BA0-F9F6-6EE8-AA0B7E0C4A40}"/>
                    </a:ext>
                  </a:extLst>
                </p:cNvPr>
                <p:cNvGrpSpPr/>
                <p:nvPr/>
              </p:nvGrpSpPr>
              <p:grpSpPr>
                <a:xfrm>
                  <a:off x="7299959" y="3866640"/>
                  <a:ext cx="525335" cy="1080001"/>
                  <a:chOff x="8967529" y="4775837"/>
                  <a:chExt cx="525335" cy="1080004"/>
                </a:xfrm>
              </p:grpSpPr>
              <p:sp>
                <p:nvSpPr>
                  <p:cNvPr id="2073" name="원호 2072">
                    <a:extLst>
                      <a:ext uri="{FF2B5EF4-FFF2-40B4-BE49-F238E27FC236}">
                        <a16:creationId xmlns:a16="http://schemas.microsoft.com/office/drawing/2014/main" id="{DA47BC59-9D77-F446-3192-36B15073E1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8594" y="5184772"/>
                    <a:ext cx="1080004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4" name="TextBox 2073">
                    <a:extLst>
                      <a:ext uri="{FF2B5EF4-FFF2-40B4-BE49-F238E27FC236}">
                        <a16:creationId xmlns:a16="http://schemas.microsoft.com/office/drawing/2014/main" id="{93A23F36-FA6C-BFD8-6547-DC7F31355490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227544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36" name="그룹 2035">
                <a:extLst>
                  <a:ext uri="{FF2B5EF4-FFF2-40B4-BE49-F238E27FC236}">
                    <a16:creationId xmlns:a16="http://schemas.microsoft.com/office/drawing/2014/main" id="{DA35825D-5BE0-6476-EFF7-4CEA16F579AA}"/>
                  </a:ext>
                </a:extLst>
              </p:cNvPr>
              <p:cNvGrpSpPr/>
              <p:nvPr/>
            </p:nvGrpSpPr>
            <p:grpSpPr>
              <a:xfrm>
                <a:off x="1943871" y="707052"/>
                <a:ext cx="539997" cy="354465"/>
                <a:chOff x="8738596" y="4534776"/>
                <a:chExt cx="539997" cy="354467"/>
              </a:xfrm>
            </p:grpSpPr>
            <p:sp>
              <p:nvSpPr>
                <p:cNvPr id="2069" name="원호 2068">
                  <a:extLst>
                    <a:ext uri="{FF2B5EF4-FFF2-40B4-BE49-F238E27FC236}">
                      <a16:creationId xmlns:a16="http://schemas.microsoft.com/office/drawing/2014/main" id="{5F3F8F75-EC43-FF29-6817-0C25D1506D52}"/>
                    </a:ext>
                  </a:extLst>
                </p:cNvPr>
                <p:cNvSpPr/>
                <p:nvPr/>
              </p:nvSpPr>
              <p:spPr>
                <a:xfrm>
                  <a:off x="8738596" y="4627110"/>
                  <a:ext cx="539997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0" name="TextBox 2069">
                  <a:extLst>
                    <a:ext uri="{FF2B5EF4-FFF2-40B4-BE49-F238E27FC236}">
                      <a16:creationId xmlns:a16="http://schemas.microsoft.com/office/drawing/2014/main" id="{A96FA0B0-0305-A041-55AE-862BF240F645}"/>
                    </a:ext>
                  </a:extLst>
                </p:cNvPr>
                <p:cNvSpPr txBox="1"/>
                <p:nvPr/>
              </p:nvSpPr>
              <p:spPr>
                <a:xfrm>
                  <a:off x="8799409" y="4534776"/>
                  <a:ext cx="410892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7" name="그룹 2036">
                <a:extLst>
                  <a:ext uri="{FF2B5EF4-FFF2-40B4-BE49-F238E27FC236}">
                    <a16:creationId xmlns:a16="http://schemas.microsoft.com/office/drawing/2014/main" id="{95805B33-F4A4-8A4C-C701-F47043F6B95D}"/>
                  </a:ext>
                </a:extLst>
              </p:cNvPr>
              <p:cNvGrpSpPr/>
              <p:nvPr/>
            </p:nvGrpSpPr>
            <p:grpSpPr>
              <a:xfrm>
                <a:off x="1808400" y="2245447"/>
                <a:ext cx="799303" cy="491589"/>
                <a:chOff x="6970059" y="5787118"/>
                <a:chExt cx="799303" cy="491589"/>
              </a:xfrm>
            </p:grpSpPr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682120AD-73D8-7985-6A74-0DD98135761D}"/>
                    </a:ext>
                  </a:extLst>
                </p:cNvPr>
                <p:cNvSpPr txBox="1"/>
                <p:nvPr/>
              </p:nvSpPr>
              <p:spPr>
                <a:xfrm>
                  <a:off x="6970059" y="5787118"/>
                  <a:ext cx="799303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[1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68" name="TextBox 2067">
                  <a:extLst>
                    <a:ext uri="{FF2B5EF4-FFF2-40B4-BE49-F238E27FC236}">
                      <a16:creationId xmlns:a16="http://schemas.microsoft.com/office/drawing/2014/main" id="{77FB676B-DCD4-EB90-C779-BA889AC57DF1}"/>
                    </a:ext>
                  </a:extLst>
                </p:cNvPr>
                <p:cNvSpPr txBox="1"/>
                <p:nvPr/>
              </p:nvSpPr>
              <p:spPr>
                <a:xfrm>
                  <a:off x="7057125" y="5983056"/>
                  <a:ext cx="625171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찌른 후 당기기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  <p:grpSp>
            <p:nvGrpSpPr>
              <p:cNvPr id="2038" name="그룹 2037">
                <a:extLst>
                  <a:ext uri="{FF2B5EF4-FFF2-40B4-BE49-F238E27FC236}">
                    <a16:creationId xmlns:a16="http://schemas.microsoft.com/office/drawing/2014/main" id="{1DD44314-D585-6BAB-DB32-76C115AAA322}"/>
                  </a:ext>
                </a:extLst>
              </p:cNvPr>
              <p:cNvGrpSpPr/>
              <p:nvPr/>
            </p:nvGrpSpPr>
            <p:grpSpPr>
              <a:xfrm>
                <a:off x="5814794" y="731701"/>
                <a:ext cx="525334" cy="540000"/>
                <a:chOff x="8967530" y="4775839"/>
                <a:chExt cx="525334" cy="540001"/>
              </a:xfrm>
            </p:grpSpPr>
            <p:sp>
              <p:nvSpPr>
                <p:cNvPr id="2065" name="원호 2064">
                  <a:extLst>
                    <a:ext uri="{FF2B5EF4-FFF2-40B4-BE49-F238E27FC236}">
                      <a16:creationId xmlns:a16="http://schemas.microsoft.com/office/drawing/2014/main" id="{C56FD1D8-1D52-4153-1B8C-C2C127FB86FC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547B3C51-8EA2-737D-E723-64667D7FB3B7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9" name="그룹 2038">
                <a:extLst>
                  <a:ext uri="{FF2B5EF4-FFF2-40B4-BE49-F238E27FC236}">
                    <a16:creationId xmlns:a16="http://schemas.microsoft.com/office/drawing/2014/main" id="{38EE1D15-2B67-E0CE-7683-79B8A7E6705E}"/>
                  </a:ext>
                </a:extLst>
              </p:cNvPr>
              <p:cNvGrpSpPr/>
              <p:nvPr/>
            </p:nvGrpSpPr>
            <p:grpSpPr>
              <a:xfrm>
                <a:off x="4856416" y="499688"/>
                <a:ext cx="1080000" cy="1592015"/>
                <a:chOff x="9789242" y="4075562"/>
                <a:chExt cx="1080000" cy="1592015"/>
              </a:xfrm>
            </p:grpSpPr>
            <p:sp>
              <p:nvSpPr>
                <p:cNvPr id="2053" name="직사각형 2052">
                  <a:extLst>
                    <a:ext uri="{FF2B5EF4-FFF2-40B4-BE49-F238E27FC236}">
                      <a16:creationId xmlns:a16="http://schemas.microsoft.com/office/drawing/2014/main" id="{D744E1AB-2711-B19B-FCB4-869F549C4AF6}"/>
                    </a:ext>
                  </a:extLst>
                </p:cNvPr>
                <p:cNvSpPr/>
                <p:nvPr/>
              </p:nvSpPr>
              <p:spPr>
                <a:xfrm>
                  <a:off x="9789242" y="4304690"/>
                  <a:ext cx="1080000" cy="54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4" name="그룹 2053">
                  <a:extLst>
                    <a:ext uri="{FF2B5EF4-FFF2-40B4-BE49-F238E27FC236}">
                      <a16:creationId xmlns:a16="http://schemas.microsoft.com/office/drawing/2014/main" id="{0521849E-0F61-0C45-B9CE-AD6F36519FA6}"/>
                    </a:ext>
                  </a:extLst>
                </p:cNvPr>
                <p:cNvGrpSpPr/>
                <p:nvPr/>
              </p:nvGrpSpPr>
              <p:grpSpPr>
                <a:xfrm>
                  <a:off x="9793399" y="4075562"/>
                  <a:ext cx="1073021" cy="354465"/>
                  <a:chOff x="8738596" y="4534776"/>
                  <a:chExt cx="1073021" cy="354467"/>
                </a:xfrm>
              </p:grpSpPr>
              <p:sp>
                <p:nvSpPr>
                  <p:cNvPr id="2063" name="원호 2062">
                    <a:extLst>
                      <a:ext uri="{FF2B5EF4-FFF2-40B4-BE49-F238E27FC236}">
                        <a16:creationId xmlns:a16="http://schemas.microsoft.com/office/drawing/2014/main" id="{322F4599-AC2F-9706-F75C-3ABE80FD4DD9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3021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8EF89DC4-221A-B4A7-E1AA-6D7E9B6864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69660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  <p:sp>
              <p:nvSpPr>
                <p:cNvPr id="2055" name="직사각형 2054">
                  <a:extLst>
                    <a:ext uri="{FF2B5EF4-FFF2-40B4-BE49-F238E27FC236}">
                      <a16:creationId xmlns:a16="http://schemas.microsoft.com/office/drawing/2014/main" id="{49DAE5B9-E786-E23C-DBCC-0617BBC6D752}"/>
                    </a:ext>
                  </a:extLst>
                </p:cNvPr>
                <p:cNvSpPr/>
                <p:nvPr/>
              </p:nvSpPr>
              <p:spPr>
                <a:xfrm>
                  <a:off x="10221242" y="4733942"/>
                  <a:ext cx="216000" cy="864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6" name="그룹 2055">
                  <a:extLst>
                    <a:ext uri="{FF2B5EF4-FFF2-40B4-BE49-F238E27FC236}">
                      <a16:creationId xmlns:a16="http://schemas.microsoft.com/office/drawing/2014/main" id="{D1BA9A17-1FDE-F9EC-F8E0-FDB1F7EE2E5F}"/>
                    </a:ext>
                  </a:extLst>
                </p:cNvPr>
                <p:cNvGrpSpPr/>
                <p:nvPr/>
              </p:nvGrpSpPr>
              <p:grpSpPr>
                <a:xfrm>
                  <a:off x="10169390" y="5375654"/>
                  <a:ext cx="319705" cy="291923"/>
                  <a:chOff x="6133225" y="2448007"/>
                  <a:chExt cx="683799" cy="624377"/>
                </a:xfrm>
              </p:grpSpPr>
              <p:sp>
                <p:nvSpPr>
                  <p:cNvPr id="2060" name="사각형: 둥근 모서리 2059">
                    <a:extLst>
                      <a:ext uri="{FF2B5EF4-FFF2-40B4-BE49-F238E27FC236}">
                        <a16:creationId xmlns:a16="http://schemas.microsoft.com/office/drawing/2014/main" id="{A0C2EFB7-7112-9E4A-D953-96F981C34BC1}"/>
                      </a:ext>
                    </a:extLst>
                  </p:cNvPr>
                  <p:cNvSpPr/>
                  <p:nvPr/>
                </p:nvSpPr>
                <p:spPr>
                  <a:xfrm>
                    <a:off x="6133225" y="2802350"/>
                    <a:ext cx="683799" cy="1882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1" name="타원 2060">
                    <a:extLst>
                      <a:ext uri="{FF2B5EF4-FFF2-40B4-BE49-F238E27FC236}">
                        <a16:creationId xmlns:a16="http://schemas.microsoft.com/office/drawing/2014/main" id="{A67FEED8-E129-1C8C-D47C-003B82584D20}"/>
                      </a:ext>
                    </a:extLst>
                  </p:cNvPr>
                  <p:cNvSpPr/>
                  <p:nvPr/>
                </p:nvSpPr>
                <p:spPr>
                  <a:xfrm>
                    <a:off x="6299198" y="2720530"/>
                    <a:ext cx="351854" cy="351854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cxnSp>
                <p:nvCxnSpPr>
                  <p:cNvPr id="2062" name="직선 화살표 연결선 2061">
                    <a:extLst>
                      <a:ext uri="{FF2B5EF4-FFF2-40B4-BE49-F238E27FC236}">
                        <a16:creationId xmlns:a16="http://schemas.microsoft.com/office/drawing/2014/main" id="{DF1AF60B-F402-6A43-1EF2-1278E56C8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125" y="2448007"/>
                    <a:ext cx="0" cy="27252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7" name="그룹 2056">
                  <a:extLst>
                    <a:ext uri="{FF2B5EF4-FFF2-40B4-BE49-F238E27FC236}">
                      <a16:creationId xmlns:a16="http://schemas.microsoft.com/office/drawing/2014/main" id="{EBEC2C52-3550-09A8-FDB1-9F0F69828CCB}"/>
                    </a:ext>
                  </a:extLst>
                </p:cNvPr>
                <p:cNvGrpSpPr/>
                <p:nvPr/>
              </p:nvGrpSpPr>
              <p:grpSpPr>
                <a:xfrm>
                  <a:off x="10313283" y="4733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2058" name="원호 2057">
                    <a:extLst>
                      <a:ext uri="{FF2B5EF4-FFF2-40B4-BE49-F238E27FC236}">
                        <a16:creationId xmlns:a16="http://schemas.microsoft.com/office/drawing/2014/main" id="{4F23F580-74C5-5BCD-C5B4-3845B8917D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382AD520-B241-717C-8B92-EE4D156393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</p:grpSp>
          <p:grpSp>
            <p:nvGrpSpPr>
              <p:cNvPr id="2040" name="그룹 2039">
                <a:extLst>
                  <a:ext uri="{FF2B5EF4-FFF2-40B4-BE49-F238E27FC236}">
                    <a16:creationId xmlns:a16="http://schemas.microsoft.com/office/drawing/2014/main" id="{11A148F0-8588-4A49-DBC2-F7BBAA55BC99}"/>
                  </a:ext>
                </a:extLst>
              </p:cNvPr>
              <p:cNvGrpSpPr/>
              <p:nvPr/>
            </p:nvGrpSpPr>
            <p:grpSpPr>
              <a:xfrm>
                <a:off x="4968337" y="2245447"/>
                <a:ext cx="856159" cy="491589"/>
                <a:chOff x="9789242" y="5718451"/>
                <a:chExt cx="856159" cy="491589"/>
              </a:xfrm>
            </p:grpSpPr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5D8C638A-DD7C-4F5A-64AD-978F3B552D4D}"/>
                    </a:ext>
                  </a:extLst>
                </p:cNvPr>
                <p:cNvSpPr txBox="1"/>
                <p:nvPr/>
              </p:nvSpPr>
              <p:spPr>
                <a:xfrm>
                  <a:off x="9789242" y="5718451"/>
                  <a:ext cx="85615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마무리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52" name="TextBox 2051">
                  <a:extLst>
                    <a:ext uri="{FF2B5EF4-FFF2-40B4-BE49-F238E27FC236}">
                      <a16:creationId xmlns:a16="http://schemas.microsoft.com/office/drawing/2014/main" id="{F4BD0DFC-A3DC-D9E3-EF6C-D4C8292B6CB2}"/>
                    </a:ext>
                  </a:extLst>
                </p:cNvPr>
                <p:cNvSpPr txBox="1"/>
                <p:nvPr/>
              </p:nvSpPr>
              <p:spPr>
                <a:xfrm>
                  <a:off x="9919163" y="5914389"/>
                  <a:ext cx="596317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전진하며 베기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{dmg_4}</a:t>
                  </a:r>
                </a:p>
              </p:txBody>
            </p:sp>
          </p:grpSp>
          <p:grpSp>
            <p:nvGrpSpPr>
              <p:cNvPr id="2041" name="그룹 2040">
                <a:extLst>
                  <a:ext uri="{FF2B5EF4-FFF2-40B4-BE49-F238E27FC236}">
                    <a16:creationId xmlns:a16="http://schemas.microsoft.com/office/drawing/2014/main" id="{FE96F33A-539C-1ADB-6530-968895B0B118}"/>
                  </a:ext>
                </a:extLst>
              </p:cNvPr>
              <p:cNvGrpSpPr/>
              <p:nvPr/>
            </p:nvGrpSpPr>
            <p:grpSpPr>
              <a:xfrm>
                <a:off x="3250616" y="2245447"/>
                <a:ext cx="1074809" cy="491589"/>
                <a:chOff x="8237347" y="5752758"/>
                <a:chExt cx="1074809" cy="491589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EC9D61B3-2325-4D9E-9C6E-E5031B93F6D1}"/>
                    </a:ext>
                  </a:extLst>
                </p:cNvPr>
                <p:cNvSpPr txBox="1"/>
                <p:nvPr/>
              </p:nvSpPr>
              <p:spPr>
                <a:xfrm>
                  <a:off x="8237347" y="5752758"/>
                  <a:ext cx="107480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[2~3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162" name="그룹 1161">
                  <a:extLst>
                    <a:ext uri="{FF2B5EF4-FFF2-40B4-BE49-F238E27FC236}">
                      <a16:creationId xmlns:a16="http://schemas.microsoft.com/office/drawing/2014/main" id="{D125DAEA-6DF4-8F4B-F0A4-B4BB56F82979}"/>
                    </a:ext>
                  </a:extLst>
                </p:cNvPr>
                <p:cNvGrpSpPr/>
                <p:nvPr/>
              </p:nvGrpSpPr>
              <p:grpSpPr>
                <a:xfrm>
                  <a:off x="8312500" y="5948696"/>
                  <a:ext cx="924503" cy="295651"/>
                  <a:chOff x="9760925" y="4461093"/>
                  <a:chExt cx="924503" cy="295651"/>
                </a:xfrm>
              </p:grpSpPr>
              <p:sp>
                <p:nvSpPr>
                  <p:cNvPr id="2048" name="TextBox 2047">
                    <a:extLst>
                      <a:ext uri="{FF2B5EF4-FFF2-40B4-BE49-F238E27FC236}">
                        <a16:creationId xmlns:a16="http://schemas.microsoft.com/office/drawing/2014/main" id="{76F195BA-65D9-2D8B-1EF1-E6E4CA64F703}"/>
                      </a:ext>
                    </a:extLst>
                  </p:cNvPr>
                  <p:cNvSpPr txBox="1"/>
                  <p:nvPr/>
                </p:nvSpPr>
                <p:spPr>
                  <a:xfrm>
                    <a:off x="976092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휘두르기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{dmg_2}</a:t>
                    </a:r>
                  </a:p>
                </p:txBody>
              </p:sp>
              <p:sp>
                <p:nvSpPr>
                  <p:cNvPr id="2049" name="TextBox 2048">
                    <a:extLst>
                      <a:ext uri="{FF2B5EF4-FFF2-40B4-BE49-F238E27FC236}">
                        <a16:creationId xmlns:a16="http://schemas.microsoft.com/office/drawing/2014/main" id="{B393E2C0-C180-E363-267A-0768BAD82F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307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{dmg_3}</a:t>
                    </a:r>
                  </a:p>
                </p:txBody>
              </p:sp>
              <p:sp>
                <p:nvSpPr>
                  <p:cNvPr id="2050" name="TextBox 2049">
                    <a:extLst>
                      <a:ext uri="{FF2B5EF4-FFF2-40B4-BE49-F238E27FC236}">
                        <a16:creationId xmlns:a16="http://schemas.microsoft.com/office/drawing/2014/main" id="{8174C8EA-D97A-460B-6165-89A91A70F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5505" y="4547302"/>
                    <a:ext cx="75342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801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</a:p>
                </p:txBody>
              </p:sp>
            </p:grpSp>
          </p:grpSp>
          <p:grpSp>
            <p:nvGrpSpPr>
              <p:cNvPr id="2042" name="그룹 2041">
                <a:extLst>
                  <a:ext uri="{FF2B5EF4-FFF2-40B4-BE49-F238E27FC236}">
                    <a16:creationId xmlns:a16="http://schemas.microsoft.com/office/drawing/2014/main" id="{75543D6D-F4A8-1517-FCFA-4A72502B28BD}"/>
                  </a:ext>
                </a:extLst>
              </p:cNvPr>
              <p:cNvGrpSpPr/>
              <p:nvPr/>
            </p:nvGrpSpPr>
            <p:grpSpPr>
              <a:xfrm>
                <a:off x="3235660" y="927778"/>
                <a:ext cx="1080000" cy="1163925"/>
                <a:chOff x="3654356" y="1919075"/>
                <a:chExt cx="1080000" cy="1163925"/>
              </a:xfrm>
            </p:grpSpPr>
            <p:grpSp>
              <p:nvGrpSpPr>
                <p:cNvPr id="1152" name="그룹 1151">
                  <a:extLst>
                    <a:ext uri="{FF2B5EF4-FFF2-40B4-BE49-F238E27FC236}">
                      <a16:creationId xmlns:a16="http://schemas.microsoft.com/office/drawing/2014/main" id="{0E2C3A44-374E-940E-30DC-0A096E3ECC89}"/>
                    </a:ext>
                  </a:extLst>
                </p:cNvPr>
                <p:cNvGrpSpPr/>
                <p:nvPr/>
              </p:nvGrpSpPr>
              <p:grpSpPr>
                <a:xfrm>
                  <a:off x="3654356" y="2149365"/>
                  <a:ext cx="1080000" cy="933635"/>
                  <a:chOff x="3654356" y="2149365"/>
                  <a:chExt cx="1080000" cy="933635"/>
                </a:xfrm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CAD79135-8288-5573-8952-07473F36B391}"/>
                      </a:ext>
                    </a:extLst>
                  </p:cNvPr>
                  <p:cNvSpPr/>
                  <p:nvPr/>
                </p:nvSpPr>
                <p:spPr>
                  <a:xfrm>
                    <a:off x="3654356" y="2149365"/>
                    <a:ext cx="1080000" cy="863999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157" name="그룹 1156">
                    <a:extLst>
                      <a:ext uri="{FF2B5EF4-FFF2-40B4-BE49-F238E27FC236}">
                        <a16:creationId xmlns:a16="http://schemas.microsoft.com/office/drawing/2014/main" id="{150D8FB7-2D1B-0582-01F7-A88E9DFD6600}"/>
                      </a:ext>
                    </a:extLst>
                  </p:cNvPr>
                  <p:cNvGrpSpPr/>
                  <p:nvPr/>
                </p:nvGrpSpPr>
                <p:grpSpPr>
                  <a:xfrm>
                    <a:off x="4034504" y="2774596"/>
                    <a:ext cx="319705" cy="308404"/>
                    <a:chOff x="3829212" y="2412758"/>
                    <a:chExt cx="683799" cy="659626"/>
                  </a:xfrm>
                </p:grpSpPr>
                <p:sp>
                  <p:nvSpPr>
                    <p:cNvPr id="1158" name="사각형: 둥근 모서리 1157">
                      <a:extLst>
                        <a:ext uri="{FF2B5EF4-FFF2-40B4-BE49-F238E27FC236}">
                          <a16:creationId xmlns:a16="http://schemas.microsoft.com/office/drawing/2014/main" id="{7C1D3FA2-941B-A4C2-52BA-D11F0047A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159" name="타원 1158">
                      <a:extLst>
                        <a:ext uri="{FF2B5EF4-FFF2-40B4-BE49-F238E27FC236}">
                          <a16:creationId xmlns:a16="http://schemas.microsoft.com/office/drawing/2014/main" id="{818FF237-BBDF-22E0-EFCF-D7205BB40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160" name="직선 화살표 연결선 1159">
                      <a:extLst>
                        <a:ext uri="{FF2B5EF4-FFF2-40B4-BE49-F238E27FC236}">
                          <a16:creationId xmlns:a16="http://schemas.microsoft.com/office/drawing/2014/main" id="{49C55F6D-6902-A80C-1E9C-2D823B2698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3" name="그룹 1152">
                  <a:extLst>
                    <a:ext uri="{FF2B5EF4-FFF2-40B4-BE49-F238E27FC236}">
                      <a16:creationId xmlns:a16="http://schemas.microsoft.com/office/drawing/2014/main" id="{DDF65B18-18FE-8F3A-F191-E1C1365D20CC}"/>
                    </a:ext>
                  </a:extLst>
                </p:cNvPr>
                <p:cNvGrpSpPr/>
                <p:nvPr/>
              </p:nvGrpSpPr>
              <p:grpSpPr>
                <a:xfrm>
                  <a:off x="3659545" y="1919075"/>
                  <a:ext cx="1074809" cy="354465"/>
                  <a:chOff x="8738596" y="4534776"/>
                  <a:chExt cx="1074809" cy="354467"/>
                </a:xfrm>
              </p:grpSpPr>
              <p:sp>
                <p:nvSpPr>
                  <p:cNvPr id="1154" name="원호 1153">
                    <a:extLst>
                      <a:ext uri="{FF2B5EF4-FFF2-40B4-BE49-F238E27FC236}">
                        <a16:creationId xmlns:a16="http://schemas.microsoft.com/office/drawing/2014/main" id="{94039FF1-1D35-BE2F-1247-9852BBB6282A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4809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5" name="TextBox 1154">
                    <a:extLst>
                      <a:ext uri="{FF2B5EF4-FFF2-40B4-BE49-F238E27FC236}">
                        <a16:creationId xmlns:a16="http://schemas.microsoft.com/office/drawing/2014/main" id="{A52D1139-7540-17E9-73E6-2449D31E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9070554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43" name="그룹 2042">
                <a:extLst>
                  <a:ext uri="{FF2B5EF4-FFF2-40B4-BE49-F238E27FC236}">
                    <a16:creationId xmlns:a16="http://schemas.microsoft.com/office/drawing/2014/main" id="{5B4CD395-BF15-DE77-57F9-37ABE5D51273}"/>
                  </a:ext>
                </a:extLst>
              </p:cNvPr>
              <p:cNvGrpSpPr/>
              <p:nvPr/>
            </p:nvGrpSpPr>
            <p:grpSpPr>
              <a:xfrm>
                <a:off x="4196226" y="1158071"/>
                <a:ext cx="525335" cy="859960"/>
                <a:chOff x="8967529" y="4775838"/>
                <a:chExt cx="525335" cy="859962"/>
              </a:xfrm>
            </p:grpSpPr>
            <p:sp>
              <p:nvSpPr>
                <p:cNvPr id="2046" name="원호 2045">
                  <a:extLst>
                    <a:ext uri="{FF2B5EF4-FFF2-40B4-BE49-F238E27FC236}">
                      <a16:creationId xmlns:a16="http://schemas.microsoft.com/office/drawing/2014/main" id="{ACA2DC96-8ED9-FED1-1424-8FC5EAC6F487}"/>
                    </a:ext>
                  </a:extLst>
                </p:cNvPr>
                <p:cNvSpPr/>
                <p:nvPr/>
              </p:nvSpPr>
              <p:spPr>
                <a:xfrm rot="5400000">
                  <a:off x="8668615" y="5074752"/>
                  <a:ext cx="859962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7" name="TextBox 2046">
                  <a:extLst>
                    <a:ext uri="{FF2B5EF4-FFF2-40B4-BE49-F238E27FC236}">
                      <a16:creationId xmlns:a16="http://schemas.microsoft.com/office/drawing/2014/main" id="{744206D3-D694-B649-8804-8CC4F2B319A3}"/>
                    </a:ext>
                  </a:extLst>
                </p:cNvPr>
                <p:cNvSpPr txBox="1"/>
                <p:nvPr/>
              </p:nvSpPr>
              <p:spPr>
                <a:xfrm>
                  <a:off x="9018315" y="511348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8m</a:t>
                  </a:r>
                </a:p>
              </p:txBody>
            </p:sp>
          </p:grpSp>
          <p:sp>
            <p:nvSpPr>
              <p:cNvPr id="2044" name="화살표: 오른쪽 2043">
                <a:extLst>
                  <a:ext uri="{FF2B5EF4-FFF2-40B4-BE49-F238E27FC236}">
                    <a16:creationId xmlns:a16="http://schemas.microsoft.com/office/drawing/2014/main" id="{9249B997-2D04-BF9C-2938-2F83EDCFEE93}"/>
                  </a:ext>
                </a:extLst>
              </p:cNvPr>
              <p:cNvSpPr/>
              <p:nvPr/>
            </p:nvSpPr>
            <p:spPr>
              <a:xfrm>
                <a:off x="2827115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45" name="화살표: 오른쪽 2044">
                <a:extLst>
                  <a:ext uri="{FF2B5EF4-FFF2-40B4-BE49-F238E27FC236}">
                    <a16:creationId xmlns:a16="http://schemas.microsoft.com/office/drawing/2014/main" id="{C6BE24E3-AD9F-D1B5-48DF-E3AF0A1E3870}"/>
                  </a:ext>
                </a:extLst>
              </p:cNvPr>
              <p:cNvSpPr/>
              <p:nvPr/>
            </p:nvSpPr>
            <p:spPr>
              <a:xfrm>
                <a:off x="4544837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091" name="그룹 2090">
              <a:extLst>
                <a:ext uri="{FF2B5EF4-FFF2-40B4-BE49-F238E27FC236}">
                  <a16:creationId xmlns:a16="http://schemas.microsoft.com/office/drawing/2014/main" id="{375051E5-BAA4-79F1-6AF0-22DE981C8B87}"/>
                </a:ext>
              </a:extLst>
            </p:cNvPr>
            <p:cNvGrpSpPr/>
            <p:nvPr/>
          </p:nvGrpSpPr>
          <p:grpSpPr>
            <a:xfrm>
              <a:off x="8224857" y="2402944"/>
              <a:ext cx="2429959" cy="301622"/>
              <a:chOff x="8224857" y="2153196"/>
              <a:chExt cx="2429959" cy="301622"/>
            </a:xfrm>
          </p:grpSpPr>
          <p:sp>
            <p:nvSpPr>
              <p:cNvPr id="2090" name="직사각형 2089">
                <a:extLst>
                  <a:ext uri="{FF2B5EF4-FFF2-40B4-BE49-F238E27FC236}">
                    <a16:creationId xmlns:a16="http://schemas.microsoft.com/office/drawing/2014/main" id="{7E126345-2964-9E9C-E17E-D9DC1EEAF764}"/>
                  </a:ext>
                </a:extLst>
              </p:cNvPr>
              <p:cNvSpPr/>
              <p:nvPr/>
            </p:nvSpPr>
            <p:spPr>
              <a:xfrm>
                <a:off x="8224857" y="2153196"/>
                <a:ext cx="2429959" cy="3016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80" name="그룹 2079">
                <a:extLst>
                  <a:ext uri="{FF2B5EF4-FFF2-40B4-BE49-F238E27FC236}">
                    <a16:creationId xmlns:a16="http://schemas.microsoft.com/office/drawing/2014/main" id="{E4375348-98BB-7CB3-8874-E5A922933D1B}"/>
                  </a:ext>
                </a:extLst>
              </p:cNvPr>
              <p:cNvGrpSpPr/>
              <p:nvPr/>
            </p:nvGrpSpPr>
            <p:grpSpPr>
              <a:xfrm>
                <a:off x="8287067" y="2214007"/>
                <a:ext cx="2305539" cy="180000"/>
                <a:chOff x="9191580" y="6276291"/>
                <a:chExt cx="2305539" cy="180000"/>
              </a:xfrm>
            </p:grpSpPr>
            <p:grpSp>
              <p:nvGrpSpPr>
                <p:cNvPr id="2081" name="그룹 2080">
                  <a:extLst>
                    <a:ext uri="{FF2B5EF4-FFF2-40B4-BE49-F238E27FC236}">
                      <a16:creationId xmlns:a16="http://schemas.microsoft.com/office/drawing/2014/main" id="{753EB1D1-2059-01CD-2900-9F11150D3713}"/>
                    </a:ext>
                  </a:extLst>
                </p:cNvPr>
                <p:cNvGrpSpPr/>
                <p:nvPr/>
              </p:nvGrpSpPr>
              <p:grpSpPr>
                <a:xfrm>
                  <a:off x="9191580" y="6276291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088" name="타원 2087">
                    <a:extLst>
                      <a:ext uri="{FF2B5EF4-FFF2-40B4-BE49-F238E27FC236}">
                        <a16:creationId xmlns:a16="http://schemas.microsoft.com/office/drawing/2014/main" id="{830BEF59-8B3B-6179-47C1-72F1FA40C32D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9" name="TextBox 2088">
                    <a:extLst>
                      <a:ext uri="{FF2B5EF4-FFF2-40B4-BE49-F238E27FC236}">
                        <a16:creationId xmlns:a16="http://schemas.microsoft.com/office/drawing/2014/main" id="{22E262AD-9035-0E94-5854-52EDF34F2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42AD85D1-EB69-9179-448B-EF31E36F0684}"/>
                    </a:ext>
                  </a:extLst>
                </p:cNvPr>
                <p:cNvGrpSpPr/>
                <p:nvPr/>
              </p:nvGrpSpPr>
              <p:grpSpPr>
                <a:xfrm>
                  <a:off x="9927744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6" name="타원 2085">
                    <a:extLst>
                      <a:ext uri="{FF2B5EF4-FFF2-40B4-BE49-F238E27FC236}">
                        <a16:creationId xmlns:a16="http://schemas.microsoft.com/office/drawing/2014/main" id="{9B3B7D19-B40C-FA47-C651-BC86C00FA024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7" name="TextBox 2086">
                    <a:extLst>
                      <a:ext uri="{FF2B5EF4-FFF2-40B4-BE49-F238E27FC236}">
                        <a16:creationId xmlns:a16="http://schemas.microsoft.com/office/drawing/2014/main" id="{74B98EB7-856A-DC3D-355A-98287A0039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3" name="그룹 2082">
                  <a:extLst>
                    <a:ext uri="{FF2B5EF4-FFF2-40B4-BE49-F238E27FC236}">
                      <a16:creationId xmlns:a16="http://schemas.microsoft.com/office/drawing/2014/main" id="{4BB2BC2D-6C37-B8FB-B9C6-5D7BF37F566E}"/>
                    </a:ext>
                  </a:extLst>
                </p:cNvPr>
                <p:cNvGrpSpPr/>
                <p:nvPr/>
              </p:nvGrpSpPr>
              <p:grpSpPr>
                <a:xfrm>
                  <a:off x="10769390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4" name="타원 2083">
                    <a:extLst>
                      <a:ext uri="{FF2B5EF4-FFF2-40B4-BE49-F238E27FC236}">
                        <a16:creationId xmlns:a16="http://schemas.microsoft.com/office/drawing/2014/main" id="{67A707A9-17FB-D51A-7C61-1C55A7DF5C25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5" name="TextBox 2084">
                    <a:extLst>
                      <a:ext uri="{FF2B5EF4-FFF2-40B4-BE49-F238E27FC236}">
                        <a16:creationId xmlns:a16="http://schemas.microsoft.com/office/drawing/2014/main" id="{FA25A888-D402-C773-CBFD-65254595A4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9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이동 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E61B3D36-A286-E665-AFB8-45F1601BB6C3}"/>
                </a:ext>
              </a:extLst>
            </p:cNvPr>
            <p:cNvSpPr txBox="1"/>
            <p:nvPr/>
          </p:nvSpPr>
          <p:spPr>
            <a:xfrm>
              <a:off x="12092111" y="2334044"/>
              <a:ext cx="487313" cy="159460"/>
            </a:xfrm>
            <a:prstGeom prst="rect">
              <a:avLst/>
            </a:prstGeom>
            <a:noFill/>
          </p:spPr>
          <p:txBody>
            <a:bodyPr wrap="none" lIns="0" tIns="35998" rIns="0" bIns="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15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7A1B-E070-A546-7FD4-F4C91FC6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8B9C09D-EDDE-BC6F-8837-D7F79579CDC1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AE49C3F-AA81-1D74-D127-62314DFE4146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31AE4-ADBF-23A9-03D3-0C5E4993E198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528EB7E-F798-9159-1A58-EF6CCAEB28B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E6F8C34-CAC0-60BA-9C6B-4B8794907EFE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1A799B3-67A8-712F-0AB7-ED215B244EFC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3CDBC3F-849E-C829-C17B-F2FD03E3D8C1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F476BFF9-D311-E2A2-99E2-501FB57B471D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E5407635-8731-B882-6892-6C11155340FB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4196FA84-145B-7422-8F33-29C067A2D7C9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F5F6D99E-540C-BA16-FFA9-485A7A0E698D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65B2992-0F4A-0045-7BD8-1CA9BDFB0605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9E77CEA3-A4AD-C183-F680-00728B28F045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C90F266F-5FD0-E491-75B5-70FCD3D48DF1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A6A1DE45-B3BF-5C3B-AD00-CDC28249054E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3C4FC0A-BB0B-6082-3EBF-165EBC6EB6ED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864024F8-8CD5-0489-DA42-5B7694888ED4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8682974F-E31A-2C3B-0CBF-CBD47AAAA58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6E4D1AD-FE90-DFED-591D-8654EC8E0785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F9EE195-1FB8-FEEC-C611-D14F8659BC49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877E205-B0BB-8AF4-2742-3B57A758DECD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DAB4DE92-43F5-2F88-6F5E-42AB994E7B4C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99674147-BC2C-63DD-030E-F652F7DA47A7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946DAC1E-A59F-2C1C-17AA-B956196F0554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350F5BD4-93A1-1160-BD8A-1CD5B4A82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F27018A3-38BF-42D7-BBB3-45ABDA8C67F1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6EA97EB-A2E8-1080-5CDE-D14085193B6B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2B03C575-744F-D980-1DE1-7B8E7DAEE1A0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387EE5B-678C-6655-8298-149989819D3B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9B1A8A2C-7DF6-4F3F-A864-BD98A3B512FF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890F1843-F61A-CAB6-DBC8-458386039FF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9C7E06A4-AA9C-A638-E4D5-A1A018AF4ED1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3E9F3187-A197-6568-9EED-C6F00BF34F00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C2FFEC8D-564E-64AE-E2F1-156D2958A600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5C856792-FA13-3FE3-7700-2088121DA174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27FAAF6-8260-8AB7-7F6A-F023FDA99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0867637-1D09-FCEA-172A-30338BFB1B87}"/>
              </a:ext>
            </a:extLst>
          </p:cNvPr>
          <p:cNvGrpSpPr/>
          <p:nvPr/>
        </p:nvGrpSpPr>
        <p:grpSpPr>
          <a:xfrm>
            <a:off x="274845" y="4122351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E653A8C-0F61-8FD1-607E-2564E4213F4D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1778155A-C6C5-8C4B-879D-650E8E9B8660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9FC7BCF-5389-A47C-2145-C508FFF3DF55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339E7490-ADBB-E056-52AC-17631DFC702B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BED547C-ABAA-1B2F-8D5E-5071667D560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D28EA29-7D30-51A0-C841-50E56203C0EF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E64541-8665-6534-06ED-B24EEA7DA002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80D8E0-88F3-F7FF-403A-CCA6BC5A7B26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E16F536-699B-8EC2-B2A2-FCF70129EFA3}"/>
              </a:ext>
            </a:extLst>
          </p:cNvPr>
          <p:cNvCxnSpPr>
            <a:cxnSpLocks/>
          </p:cNvCxnSpPr>
          <p:nvPr/>
        </p:nvCxnSpPr>
        <p:spPr>
          <a:xfrm>
            <a:off x="225378" y="4800600"/>
            <a:ext cx="1243969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20D642-32A8-93D8-4CB0-731AE18F0037}"/>
              </a:ext>
            </a:extLst>
          </p:cNvPr>
          <p:cNvGrpSpPr/>
          <p:nvPr/>
        </p:nvGrpSpPr>
        <p:grpSpPr>
          <a:xfrm>
            <a:off x="4624285" y="5215584"/>
            <a:ext cx="2806339" cy="3268804"/>
            <a:chOff x="4972157" y="5215584"/>
            <a:chExt cx="2806339" cy="326880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F416E6-E5B5-0F55-E476-22F70CDBA5A0}"/>
                </a:ext>
              </a:extLst>
            </p:cNvPr>
            <p:cNvSpPr/>
            <p:nvPr/>
          </p:nvSpPr>
          <p:spPr>
            <a:xfrm>
              <a:off x="4972224" y="5215588"/>
              <a:ext cx="28062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C5A4CA2-6F48-6613-1682-FE07532AE6A6}"/>
                </a:ext>
              </a:extLst>
            </p:cNvPr>
            <p:cNvGrpSpPr/>
            <p:nvPr/>
          </p:nvGrpSpPr>
          <p:grpSpPr>
            <a:xfrm>
              <a:off x="4972157" y="5215584"/>
              <a:ext cx="2806339" cy="444040"/>
              <a:chOff x="8257290" y="471641"/>
              <a:chExt cx="2806340" cy="44403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F513E573-4AD3-BF34-A72C-61D6C1305FB3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2806340" cy="444038"/>
                <a:chOff x="4404725" y="471641"/>
                <a:chExt cx="2806340" cy="444038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78704F49-A597-3DBE-6CC7-125704A46288}"/>
                    </a:ext>
                  </a:extLst>
                </p:cNvPr>
                <p:cNvSpPr/>
                <p:nvPr/>
              </p:nvSpPr>
              <p:spPr>
                <a:xfrm>
                  <a:off x="4404726" y="471641"/>
                  <a:ext cx="280633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6" name="TextBox 70">
                  <a:extLst>
                    <a:ext uri="{FF2B5EF4-FFF2-40B4-BE49-F238E27FC236}">
                      <a16:creationId xmlns:a16="http://schemas.microsoft.com/office/drawing/2014/main" id="{DE8C0E64-87B8-F482-20BA-D692241C5EE6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2" name="TextBox 65">
                <a:extLst>
                  <a:ext uri="{FF2B5EF4-FFF2-40B4-BE49-F238E27FC236}">
                    <a16:creationId xmlns:a16="http://schemas.microsoft.com/office/drawing/2014/main" id="{B9C2D68B-16D2-9D03-0BB1-D7B87040B594}"/>
                  </a:ext>
                </a:extLst>
              </p:cNvPr>
              <p:cNvSpPr txBox="1"/>
              <p:nvPr/>
            </p:nvSpPr>
            <p:spPr>
              <a:xfrm>
                <a:off x="8572662" y="616716"/>
                <a:ext cx="2175597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E405E1B-1551-B967-FCA9-596DBEBD9988}"/>
                </a:ext>
              </a:extLst>
            </p:cNvPr>
            <p:cNvGrpSpPr/>
            <p:nvPr/>
          </p:nvGrpSpPr>
          <p:grpSpPr>
            <a:xfrm>
              <a:off x="5138609" y="5771807"/>
              <a:ext cx="2473434" cy="1388685"/>
              <a:chOff x="5072544" y="5771807"/>
              <a:chExt cx="2473434" cy="1388685"/>
            </a:xfrm>
          </p:grpSpPr>
          <p:sp>
            <p:nvSpPr>
              <p:cNvPr id="81" name="TextBox 4">
                <a:extLst>
                  <a:ext uri="{FF2B5EF4-FFF2-40B4-BE49-F238E27FC236}">
                    <a16:creationId xmlns:a16="http://schemas.microsoft.com/office/drawing/2014/main" id="{8256270B-636B-8025-2554-D6CCAFD6AFC3}"/>
                  </a:ext>
                </a:extLst>
              </p:cNvPr>
              <p:cNvSpPr txBox="1"/>
              <p:nvPr/>
            </p:nvSpPr>
            <p:spPr>
              <a:xfrm>
                <a:off x="5072544" y="7037381"/>
                <a:ext cx="2473434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붉은빛의 에너지가 클래스 아이콘의 형태로 번쩍입니다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6" name="그림 25" descr="항공기, 교통, 비행, 차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0442C18-A7AA-D18B-65BF-9B3CD4E7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83" t="33242" r="33830" b="36718"/>
              <a:stretch>
                <a:fillRect/>
              </a:stretch>
            </p:blipFill>
            <p:spPr>
              <a:xfrm>
                <a:off x="5095564" y="5771807"/>
                <a:ext cx="2427395" cy="1259204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B8B584-016D-EF11-FE43-1E674B67F81D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DDE3C98-8D95-E788-1D64-CC846128C831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E6D98B-7F00-4024-1516-F599786BA5C6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2CE287-8133-E269-5F12-4E44D876268B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E69277DE-2028-EC18-8217-0B23D4291CA6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9024CB18-8974-E285-4520-A0A146AD7B71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5678EB76-C745-4555-8380-8A9DBFD93396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28F4B5D3-0199-3BCB-E591-2560CAE0977C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D698AA1-429A-EC44-F21E-FE76710083A6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7690B7F-D8D6-27F3-EE96-5FB307FE2104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06B8E80-C69A-72EE-FF87-58D7A9ED7C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BEE02EDF-2B6D-D368-F7B8-8156CE5235A0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0C05764D-100B-DB5B-8112-AB24CC5CA5A5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3FDDC0B4-58AB-4803-A289-B7C1A4EF3262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95E9484-19A2-BEBD-EA30-69302A092E4D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A060F8B-A1A0-D748-69FA-ABB5C1F4AE85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6122BD15-2FB6-CF6E-623F-B3126984E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65B2A63-3A8F-8B8B-DB44-E13505FE389E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93B8276B-E84F-7DFB-4CA8-1E541DCC7731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3394E71D-D11D-A68E-83BF-56CB34D423D3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E942726F-4998-F40A-A903-102A88A64D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4793E932-7516-5685-AB50-09C3883ACCD2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306FA02-5195-D77D-7253-1CEAFF82776F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95F70A6-D884-EE22-F981-12468D9BA975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41888045-60DB-5D98-15F7-F3791E44DF0B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5E70AA7-41F0-7866-18E4-73FF2B90DC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BEA4665-B7C0-119C-6BC2-5011E9415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AE04795B-B008-1B0C-3E99-B01194401F41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8AB8DE4D-27CF-A3A0-6D7D-742634875416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2AC368E5-CD04-472E-76F4-D890294E067D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55970316-E82A-7BD4-DC17-13D2897C0B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B6D9DD56-ACB6-D32B-B423-003BDBA13485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B2F2787A-A85B-9BF5-3C39-3BDE2B555531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A1191F1-057F-7AB6-F9A3-9BE028014716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B43EF166-A843-205B-3FBB-A7890813B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788BC002-E30B-9CEB-7DBA-D8BAED77FE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C45A885B-21D6-8DBE-B144-DD9308498E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A350B2E2-EEF3-AC73-CBBB-9A23F9CC14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EAECED4D-D6AF-0B8C-3867-0D614F2F4C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E1A56400-5F79-BD01-5E97-BB75F7C51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38604547-8FD2-A0C9-51AD-40C4E5214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6EF4030A-2C11-7673-B140-3DC6C1CD0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0F639B77-5D52-9B49-75B9-61B997093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E9A92366-D3A7-0608-9C35-06A3C9A7BEFB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1FFA90B9-F198-65D8-B5B0-27B03AE6E76D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6DB7D1CB-4273-D81D-A683-D957725497E6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6A09F3F1-AEC1-5B98-3327-71B35D151888}"/>
                    </a:ext>
                  </a:extLst>
                </p:cNvPr>
                <p:cNvSpPr txBox="1"/>
                <p:nvPr/>
              </p:nvSpPr>
              <p:spPr>
                <a:xfrm>
                  <a:off x="10213707" y="3524710"/>
                  <a:ext cx="192200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</a:t>
                  </a:r>
                  <a:r>
                    <a:rPr lang="ko-KR" altLang="en-US" sz="80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트레일 이펙트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3D7DF63-4F31-F651-F5E8-1B07050C7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65DA41A8-E50C-0AD4-84A9-2CF0B65D33EC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이펙트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BF87161A-4165-4FAC-40A6-F7569B54FFE4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1A102AD7-D49F-A501-AFF1-93CADC69245F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58C5FC30-7871-FA75-2C0C-C9B7850DA6FD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826B2F70-BCD3-BE46-21B7-71FC7D604BAD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49BEED4-1A0B-DBC2-9DC8-2384AB94A898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9A18A65A-0A12-851F-C83F-EBC9C9791621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F1AAF45F-AC06-E17F-B1F4-34E3F2497325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EB89459-4F1E-35F3-7FB3-098ABE87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65E3A3F5-EB83-E5EB-E1F6-755C7776827D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0ED44941-436B-AA28-FE04-C5E66A373D16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F7CDFD0C-A538-602A-42DA-6C66B0054509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CE9343EB-56B8-CBB0-67E2-E71BF834617C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7792EE4-C4DF-4062-8CCA-E22D18DDF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7307A3A-283B-4229-4D05-2D2FFF0F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AF6B398A-F5FA-890A-4D98-4E505732515B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90DE5E7-54B8-62B3-DFBD-54C5FF654ADF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17293890-0659-8C77-C47C-435E4EBD946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4991436E-EB15-2B82-E743-9249D6F7DB1D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CEE43975-0630-8869-6AD4-9B8B5DA093FF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AE085656-57B1-C883-8599-9263AE0AFCC9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8BC9D542-AC34-F319-9D36-103460069E71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394E1983-45E5-6809-E3C9-DD06C71DB6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8FDF20EA-6F9F-681B-DE38-547F18F78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34AFC1A5-D0C5-A3E4-900C-5E9D16AE2BD8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B62976EE-3800-2A52-DD38-CF102B8D6927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6D971D-7C39-3EA7-08B7-20D5ABE44113}"/>
              </a:ext>
            </a:extLst>
          </p:cNvPr>
          <p:cNvSpPr/>
          <p:nvPr/>
        </p:nvSpPr>
        <p:spPr>
          <a:xfrm>
            <a:off x="136525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1A9A3B3-E6C6-F30F-4102-B70650C48D2C}"/>
              </a:ext>
            </a:extLst>
          </p:cNvPr>
          <p:cNvSpPr/>
          <p:nvPr/>
        </p:nvSpPr>
        <p:spPr>
          <a:xfrm>
            <a:off x="4271282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CB3B51C-5948-39AF-45A9-54D9477DFC7A}"/>
              </a:ext>
            </a:extLst>
          </p:cNvPr>
          <p:cNvGrpSpPr/>
          <p:nvPr/>
        </p:nvGrpSpPr>
        <p:grpSpPr>
          <a:xfrm>
            <a:off x="489528" y="5215587"/>
            <a:ext cx="3688412" cy="3268800"/>
            <a:chOff x="555552" y="5215587"/>
            <a:chExt cx="3688412" cy="3268800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CC6DDE80-45D2-81D3-4C8A-F11DD3B2B1ED}"/>
                </a:ext>
              </a:extLst>
            </p:cNvPr>
            <p:cNvSpPr/>
            <p:nvPr/>
          </p:nvSpPr>
          <p:spPr>
            <a:xfrm>
              <a:off x="555552" y="5215587"/>
              <a:ext cx="3688412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C140D3F4-AA9C-F273-D448-55B9426B1683}"/>
                </a:ext>
              </a:extLst>
            </p:cNvPr>
            <p:cNvGrpSpPr/>
            <p:nvPr/>
          </p:nvGrpSpPr>
          <p:grpSpPr>
            <a:xfrm>
              <a:off x="555552" y="5215587"/>
              <a:ext cx="3688412" cy="444038"/>
              <a:chOff x="8257290" y="471641"/>
              <a:chExt cx="3688412" cy="444038"/>
            </a:xfrm>
          </p:grpSpPr>
          <p:grpSp>
            <p:nvGrpSpPr>
              <p:cNvPr id="1072" name="그룹 1071">
                <a:extLst>
                  <a:ext uri="{FF2B5EF4-FFF2-40B4-BE49-F238E27FC236}">
                    <a16:creationId xmlns:a16="http://schemas.microsoft.com/office/drawing/2014/main" id="{382E907F-E064-025B-AD57-B3D0E75A2A1C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3688412" cy="444038"/>
                <a:chOff x="4404725" y="471641"/>
                <a:chExt cx="3688412" cy="444038"/>
              </a:xfrm>
            </p:grpSpPr>
            <p:sp>
              <p:nvSpPr>
                <p:cNvPr id="1074" name="직사각형 1073">
                  <a:extLst>
                    <a:ext uri="{FF2B5EF4-FFF2-40B4-BE49-F238E27FC236}">
                      <a16:creationId xmlns:a16="http://schemas.microsoft.com/office/drawing/2014/main" id="{7283BE25-89E9-A90B-0615-8B3663F88042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3688412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5" name="TextBox 70">
                  <a:extLst>
                    <a:ext uri="{FF2B5EF4-FFF2-40B4-BE49-F238E27FC236}">
                      <a16:creationId xmlns:a16="http://schemas.microsoft.com/office/drawing/2014/main" id="{83BB69A9-63F6-EDF8-3ABC-D4BD3F56C5F3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73" name="TextBox 65">
                <a:extLst>
                  <a:ext uri="{FF2B5EF4-FFF2-40B4-BE49-F238E27FC236}">
                    <a16:creationId xmlns:a16="http://schemas.microsoft.com/office/drawing/2014/main" id="{DF8A8852-4751-FF25-C238-C9EA6756DAD6}"/>
                  </a:ext>
                </a:extLst>
              </p:cNvPr>
              <p:cNvSpPr txBox="1"/>
              <p:nvPr/>
            </p:nvSpPr>
            <p:spPr>
              <a:xfrm>
                <a:off x="8744394" y="616780"/>
                <a:ext cx="2714205" cy="15376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오른손으로 잡고 순간적으로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 찌릅니다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4B8AD176-B78E-D28E-3BF7-973A0300CF00}"/>
                </a:ext>
              </a:extLst>
            </p:cNvPr>
            <p:cNvSpPr txBox="1"/>
            <p:nvPr/>
          </p:nvSpPr>
          <p:spPr>
            <a:xfrm>
              <a:off x="1071162" y="7196879"/>
              <a:ext cx="2640715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 형태의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43B788-DF68-7891-1522-DDF86D4FB9A8}"/>
                </a:ext>
              </a:extLst>
            </p:cNvPr>
            <p:cNvGrpSpPr/>
            <p:nvPr/>
          </p:nvGrpSpPr>
          <p:grpSpPr>
            <a:xfrm>
              <a:off x="792935" y="5771807"/>
              <a:ext cx="3197170" cy="1408811"/>
              <a:chOff x="2480170" y="5771807"/>
              <a:chExt cx="3101984" cy="1628728"/>
            </a:xfrm>
          </p:grpSpPr>
          <p:pic>
            <p:nvPicPr>
              <p:cNvPr id="87" name="그림 86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8FA148-8D3D-A559-2C5A-7CE99EACF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95" name="화살표: 오른쪽 94">
                <a:extLst>
                  <a:ext uri="{FF2B5EF4-FFF2-40B4-BE49-F238E27FC236}">
                    <a16:creationId xmlns:a16="http://schemas.microsoft.com/office/drawing/2014/main" id="{B1944008-C9CF-870E-1078-2F892846193F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E95A33-DC48-C2DF-C243-CF7DB872427C}"/>
                </a:ext>
              </a:extLst>
            </p:cNvPr>
            <p:cNvGrpSpPr/>
            <p:nvPr/>
          </p:nvGrpSpPr>
          <p:grpSpPr>
            <a:xfrm>
              <a:off x="2204492" y="7578762"/>
              <a:ext cx="1785613" cy="840052"/>
              <a:chOff x="3720230" y="7549037"/>
              <a:chExt cx="1785613" cy="840052"/>
            </a:xfrm>
          </p:grpSpPr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CD0096B9-B612-D935-713A-9E909F55B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2" t="86301" r="27457" b="1835"/>
              <a:stretch/>
            </p:blipFill>
            <p:spPr bwMode="auto">
              <a:xfrm>
                <a:off x="3720230" y="7549037"/>
                <a:ext cx="1785613" cy="840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65DD2F1E-7024-72FD-12AE-E4B8DDFE829B}"/>
                  </a:ext>
                </a:extLst>
              </p:cNvPr>
              <p:cNvSpPr txBox="1"/>
              <p:nvPr/>
            </p:nvSpPr>
            <p:spPr>
              <a:xfrm>
                <a:off x="4448424" y="8223528"/>
                <a:ext cx="1032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en-US" altLang="ko-KR" sz="801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이펙트 예시 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2]</a:t>
                </a:r>
                <a:endParaRPr lang="ko-KR" altLang="en-US" sz="80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EADE57A3-BA9C-BC88-873A-1697E09FEE4C}"/>
              </a:ext>
            </a:extLst>
          </p:cNvPr>
          <p:cNvSpPr/>
          <p:nvPr/>
        </p:nvSpPr>
        <p:spPr>
          <a:xfrm>
            <a:off x="7523966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D528108-D507-E48F-A875-51E15DA123C6}"/>
              </a:ext>
            </a:extLst>
          </p:cNvPr>
          <p:cNvGrpSpPr/>
          <p:nvPr/>
        </p:nvGrpSpPr>
        <p:grpSpPr>
          <a:xfrm>
            <a:off x="7876969" y="5215584"/>
            <a:ext cx="4833038" cy="3287068"/>
            <a:chOff x="7876969" y="5215584"/>
            <a:chExt cx="4833038" cy="32870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D52BF7A-AC78-D235-D600-700B448BB585}"/>
                </a:ext>
              </a:extLst>
            </p:cNvPr>
            <p:cNvSpPr/>
            <p:nvPr/>
          </p:nvSpPr>
          <p:spPr>
            <a:xfrm>
              <a:off x="7876971" y="5233852"/>
              <a:ext cx="47881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0281810-7E68-95AA-C073-2B0F8C7271CB}"/>
                </a:ext>
              </a:extLst>
            </p:cNvPr>
            <p:cNvGrpSpPr/>
            <p:nvPr/>
          </p:nvGrpSpPr>
          <p:grpSpPr>
            <a:xfrm>
              <a:off x="7876969" y="5215584"/>
              <a:ext cx="4788106" cy="444040"/>
              <a:chOff x="8257290" y="471641"/>
              <a:chExt cx="4788107" cy="44403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BAAEE34-B17B-1506-690B-284E9619DC19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788107" cy="444038"/>
                <a:chOff x="4404725" y="471641"/>
                <a:chExt cx="4788107" cy="444038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AFDB91E2-5187-3DA9-4DF9-2DD4F8D73D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788107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7" name="TextBox 70">
                  <a:extLst>
                    <a:ext uri="{FF2B5EF4-FFF2-40B4-BE49-F238E27FC236}">
                      <a16:creationId xmlns:a16="http://schemas.microsoft.com/office/drawing/2014/main" id="{885A2310-E808-1FD6-8FB0-338EB6564B45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74" name="TextBox 65">
                <a:extLst>
                  <a:ext uri="{FF2B5EF4-FFF2-40B4-BE49-F238E27FC236}">
                    <a16:creationId xmlns:a16="http://schemas.microsoft.com/office/drawing/2014/main" id="{801DC459-4785-F1E4-CE20-957C27DB7F07}"/>
                  </a:ext>
                </a:extLst>
              </p:cNvPr>
              <p:cNvSpPr txBox="1"/>
              <p:nvPr/>
            </p:nvSpPr>
            <p:spPr>
              <a:xfrm>
                <a:off x="9326301" y="616716"/>
                <a:ext cx="2650085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휘두릅니다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E79B614-4B35-4303-0824-BAD8D5CEACC1}"/>
                </a:ext>
              </a:extLst>
            </p:cNvPr>
            <p:cNvGrpSpPr/>
            <p:nvPr/>
          </p:nvGrpSpPr>
          <p:grpSpPr>
            <a:xfrm>
              <a:off x="8067453" y="5690104"/>
              <a:ext cx="835101" cy="123111"/>
              <a:chOff x="1341678" y="941326"/>
              <a:chExt cx="835101" cy="12311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694B63-D09A-4F4E-92C7-771C682B8E94}"/>
                  </a:ext>
                </a:extLst>
              </p:cNvPr>
              <p:cNvSpPr txBox="1"/>
              <p:nvPr/>
            </p:nvSpPr>
            <p:spPr>
              <a:xfrm>
                <a:off x="1510658" y="941326"/>
                <a:ext cx="66612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root </a:t>
                </a:r>
                <a:r>
                  <a: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모션</a:t>
                </a:r>
                <a:endPara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D8C3B81-84CD-BF50-C1AF-191362B9B308}"/>
                  </a:ext>
                </a:extLst>
              </p:cNvPr>
              <p:cNvGrpSpPr/>
              <p:nvPr/>
            </p:nvGrpSpPr>
            <p:grpSpPr>
              <a:xfrm>
                <a:off x="1341678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9A47AF9B-C321-844D-45A7-428AFD5ED72E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41B8F5D9-873C-3F22-C2A4-3CF4D42DC277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16" name="TextBox 4">
              <a:extLst>
                <a:ext uri="{FF2B5EF4-FFF2-40B4-BE49-F238E27FC236}">
                  <a16:creationId xmlns:a16="http://schemas.microsoft.com/office/drawing/2014/main" id="{D3C9F5DE-0364-FD09-5625-E7E20B83BEDA}"/>
                </a:ext>
              </a:extLst>
            </p:cNvPr>
            <p:cNvSpPr txBox="1"/>
            <p:nvPr/>
          </p:nvSpPr>
          <p:spPr>
            <a:xfrm>
              <a:off x="11704876" y="5536513"/>
              <a:ext cx="960199" cy="1231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로 전환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F5FF5C-08F3-859B-4D18-794F3390A976}"/>
                </a:ext>
              </a:extLst>
            </p:cNvPr>
            <p:cNvGrpSpPr/>
            <p:nvPr/>
          </p:nvGrpSpPr>
          <p:grpSpPr>
            <a:xfrm>
              <a:off x="7986016" y="5906441"/>
              <a:ext cx="4723991" cy="2539687"/>
              <a:chOff x="7986016" y="5906441"/>
              <a:chExt cx="4723991" cy="2539687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BD1DFC9D-CC93-AF8E-D295-1C8FC68100D1}"/>
                  </a:ext>
                </a:extLst>
              </p:cNvPr>
              <p:cNvGrpSpPr/>
              <p:nvPr/>
            </p:nvGrpSpPr>
            <p:grpSpPr>
              <a:xfrm>
                <a:off x="7986016" y="5906441"/>
                <a:ext cx="4723991" cy="1716040"/>
                <a:chOff x="7986016" y="5906441"/>
                <a:chExt cx="4723991" cy="1716040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464C581-DCD6-1447-3A82-8A5A6F84DB99}"/>
                    </a:ext>
                  </a:extLst>
                </p:cNvPr>
                <p:cNvGrpSpPr/>
                <p:nvPr/>
              </p:nvGrpSpPr>
              <p:grpSpPr>
                <a:xfrm>
                  <a:off x="10882916" y="5906441"/>
                  <a:ext cx="1827091" cy="1577178"/>
                  <a:chOff x="10882916" y="5906441"/>
                  <a:chExt cx="1827091" cy="1577178"/>
                </a:xfrm>
              </p:grpSpPr>
              <p:pic>
                <p:nvPicPr>
                  <p:cNvPr id="49" name="그림 48" descr="흑백, 야외, 댄스, 사람이(가) 표시된 사진&#10;&#10;자동 생성된 설명">
                    <a:extLst>
                      <a:ext uri="{FF2B5EF4-FFF2-40B4-BE49-F238E27FC236}">
                        <a16:creationId xmlns:a16="http://schemas.microsoft.com/office/drawing/2014/main" id="{BC2E813C-8DCC-CAE3-70EF-50086508D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38" t="17755" r="39257" b="6549"/>
                  <a:stretch>
                    <a:fillRect/>
                  </a:stretch>
                </p:blipFill>
                <p:spPr>
                  <a:xfrm flipH="1">
                    <a:off x="11080505" y="6054419"/>
                    <a:ext cx="1431913" cy="142920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4">
                    <a:extLst>
                      <a:ext uri="{FF2B5EF4-FFF2-40B4-BE49-F238E27FC236}">
                        <a16:creationId xmlns:a16="http://schemas.microsoft.com/office/drawing/2014/main" id="{75E70BC4-3037-C6BF-A9C7-02BF5F32D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2916" y="5906441"/>
                    <a:ext cx="1827091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돌진이 끝나면 후방을 바라보며 정지 </a:t>
                    </a:r>
                    <a:r>
                      <a:rPr lang="en-US" altLang="ko-KR" dirty="0"/>
                      <a:t>&gt;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23" name="화살표: 오른쪽 122">
                  <a:extLst>
                    <a:ext uri="{FF2B5EF4-FFF2-40B4-BE49-F238E27FC236}">
                      <a16:creationId xmlns:a16="http://schemas.microsoft.com/office/drawing/2014/main" id="{1EF61B16-686C-C156-4DA7-9CFD19140652}"/>
                    </a:ext>
                  </a:extLst>
                </p:cNvPr>
                <p:cNvSpPr/>
                <p:nvPr/>
              </p:nvSpPr>
              <p:spPr>
                <a:xfrm>
                  <a:off x="10764435" y="6650050"/>
                  <a:ext cx="192204" cy="144001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C979F677-A022-B140-586A-5FC95447B90F}"/>
                    </a:ext>
                  </a:extLst>
                </p:cNvPr>
                <p:cNvGrpSpPr/>
                <p:nvPr/>
              </p:nvGrpSpPr>
              <p:grpSpPr>
                <a:xfrm>
                  <a:off x="7986016" y="5906441"/>
                  <a:ext cx="2696142" cy="1716040"/>
                  <a:chOff x="7986016" y="5906441"/>
                  <a:chExt cx="2696142" cy="1716040"/>
                </a:xfrm>
              </p:grpSpPr>
              <p:pic>
                <p:nvPicPr>
                  <p:cNvPr id="101" name="그림 100" descr="댄스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ACD726F-D97D-CB3B-3DF0-E1B25040A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48"/>
                  <a:stretch>
                    <a:fillRect/>
                  </a:stretch>
                </p:blipFill>
                <p:spPr>
                  <a:xfrm>
                    <a:off x="7986016" y="6054419"/>
                    <a:ext cx="2696142" cy="1428516"/>
                  </a:xfrm>
                  <a:prstGeom prst="rect">
                    <a:avLst/>
                  </a:prstGeom>
                </p:spPr>
              </p:pic>
              <p:sp>
                <p:nvSpPr>
                  <p:cNvPr id="80" name="TextBox 4">
                    <a:extLst>
                      <a:ext uri="{FF2B5EF4-FFF2-40B4-BE49-F238E27FC236}">
                        <a16:creationId xmlns:a16="http://schemas.microsoft.com/office/drawing/2014/main" id="{51D9045E-8809-70B6-CBA4-4F779CC9B9D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244" y="5906441"/>
                    <a:ext cx="1383687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돌진하며 크게 휘두르기 </a:t>
                    </a:r>
                    <a:r>
                      <a:rPr lang="en-US" altLang="ko-KR" dirty="0"/>
                      <a:t>&gt;</a:t>
                    </a:r>
                    <a:endParaRPr lang="ko-KR" altLang="en-US" dirty="0"/>
                  </a:p>
                </p:txBody>
              </p:sp>
              <p:sp>
                <p:nvSpPr>
                  <p:cNvPr id="1025" name="TextBox 4">
                    <a:extLst>
                      <a:ext uri="{FF2B5EF4-FFF2-40B4-BE49-F238E27FC236}">
                        <a16:creationId xmlns:a16="http://schemas.microsoft.com/office/drawing/2014/main" id="{7EE63DA2-3E5D-AA47-D7C7-BAF3DF68D540}"/>
                      </a:ext>
                    </a:extLst>
                  </p:cNvPr>
                  <p:cNvSpPr txBox="1"/>
                  <p:nvPr/>
                </p:nvSpPr>
                <p:spPr>
                  <a:xfrm>
                    <a:off x="8373087" y="7499242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형성</a:t>
                    </a:r>
                  </a:p>
                </p:txBody>
              </p:sp>
            </p:grpSp>
          </p:grpSp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0BCEC273-3DC3-4065-0873-44287B46D184}"/>
                  </a:ext>
                </a:extLst>
              </p:cNvPr>
              <p:cNvGrpSpPr/>
              <p:nvPr/>
            </p:nvGrpSpPr>
            <p:grpSpPr>
              <a:xfrm>
                <a:off x="8066875" y="7811975"/>
                <a:ext cx="4039811" cy="634153"/>
                <a:chOff x="8066875" y="7811975"/>
                <a:chExt cx="4039811" cy="634153"/>
              </a:xfrm>
            </p:grpSpPr>
            <p:pic>
              <p:nvPicPr>
                <p:cNvPr id="1070" name="그림 1069" descr="무척추 동물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1295386-E62D-8C18-9D98-935B43DED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6875" y="7907654"/>
                  <a:ext cx="4039811" cy="538474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sp>
              <p:nvSpPr>
                <p:cNvPr id="1068" name="TextBox 4">
                  <a:extLst>
                    <a:ext uri="{FF2B5EF4-FFF2-40B4-BE49-F238E27FC236}">
                      <a16:creationId xmlns:a16="http://schemas.microsoft.com/office/drawing/2014/main" id="{A9EE9491-854E-7519-D824-80D0946A1547}"/>
                    </a:ext>
                  </a:extLst>
                </p:cNvPr>
                <p:cNvSpPr txBox="1"/>
                <p:nvPr/>
              </p:nvSpPr>
              <p:spPr>
                <a:xfrm>
                  <a:off x="8373087" y="7811975"/>
                  <a:ext cx="2335576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▼  창을 휘두르는 궤적에 맞춰 지면에 균열 이펙트 형성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76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A618-1262-958B-A0A6-1AB82735D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0A380376-D41D-E9ED-7044-A58852BE0A85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755359DB-97B1-C4F5-3D68-ECFDCC8A3C62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B46A9BD-212C-BF9C-56FB-6E1E2A1086A4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33617127-9B84-26A0-1483-79E8FB534204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0C560DC3-AAD7-AEB4-134F-A6C8ECE35AF7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38B9A9-0FB8-7EEE-F97A-A60EF3DCE2F5}"/>
              </a:ext>
            </a:extLst>
          </p:cNvPr>
          <p:cNvGrpSpPr/>
          <p:nvPr/>
        </p:nvGrpSpPr>
        <p:grpSpPr>
          <a:xfrm>
            <a:off x="134498" y="458124"/>
            <a:ext cx="3112755" cy="153760"/>
            <a:chOff x="1499245" y="875740"/>
            <a:chExt cx="2943063" cy="216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A22AE-1045-E686-2DB7-8D3652848B3C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9CBA5-235D-17A4-AAA0-BC867F58D043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C2A5ED53-5875-E548-0EF9-23EAF07F20B3}"/>
              </a:ext>
            </a:extLst>
          </p:cNvPr>
          <p:cNvGrpSpPr/>
          <p:nvPr/>
        </p:nvGrpSpPr>
        <p:grpSpPr>
          <a:xfrm>
            <a:off x="110320" y="645809"/>
            <a:ext cx="11203200" cy="3058441"/>
            <a:chOff x="110320" y="645809"/>
            <a:chExt cx="11851153" cy="3058441"/>
          </a:xfrm>
        </p:grpSpPr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77ACD424-613C-1F5A-2D5F-644AC6CB11BE}"/>
                </a:ext>
              </a:extLst>
            </p:cNvPr>
            <p:cNvGrpSpPr/>
            <p:nvPr/>
          </p:nvGrpSpPr>
          <p:grpSpPr>
            <a:xfrm>
              <a:off x="142555" y="830170"/>
              <a:ext cx="11422709" cy="2874080"/>
              <a:chOff x="142555" y="830170"/>
              <a:chExt cx="11422709" cy="2874080"/>
            </a:xfrm>
          </p:grpSpPr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C0BEF3AB-995A-0387-0E3D-8C72AFB7974C}"/>
                  </a:ext>
                </a:extLst>
              </p:cNvPr>
              <p:cNvGrpSpPr/>
              <p:nvPr/>
            </p:nvGrpSpPr>
            <p:grpSpPr>
              <a:xfrm>
                <a:off x="218708" y="830170"/>
                <a:ext cx="11270405" cy="2841607"/>
                <a:chOff x="736420" y="1146801"/>
                <a:chExt cx="10656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C23A751F-F425-D4AF-C774-F8516B5F4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7D9FA046-A9E3-7302-3048-D8E14872D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EB6F10B9-CF43-162D-3603-6AC9A3F8E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75992C86-21B7-AE01-1371-72C25D4F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14C4F477-D9A9-8539-4842-72931AAF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77CB5B8D-A571-838C-39E8-D0CA15751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2667BC5E-7659-DCA1-EAB5-E173CFBC7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3122567-ACDC-2C37-EA9D-1ECE44528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8663437-FE49-20D6-0C47-78093741D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327D5748-DE2C-BDB1-5D6B-E582EFEE5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F740938-B46F-C8F2-6A7C-7CA66A03F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8266085B-0B97-95CF-4755-C5A661008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B89916D9-C1B4-6097-1346-0FE0CCFAA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D8C726AC-788F-AE25-CED8-C21660A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7AE7786F-1FA8-A3F6-A724-649AC7BEFAE4}"/>
                    </a:ext>
                  </a:extLst>
                </p:cNvPr>
                <p:cNvGrpSpPr/>
                <p:nvPr/>
              </p:nvGrpSpPr>
              <p:grpSpPr>
                <a:xfrm>
                  <a:off x="736420" y="1146801"/>
                  <a:ext cx="576000" cy="2091600"/>
                  <a:chOff x="1200793" y="1061414"/>
                  <a:chExt cx="576000" cy="2091600"/>
                </a:xfrm>
              </p:grpSpPr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75E86A7B-6DB4-4DEA-A893-3FC21F52A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D5474422-AF46-F587-F32B-10B79B4A5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8BBB7958-5C3F-2D4B-648C-A53A13C45E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85E0E5C2-B49C-F753-4FF8-0D42FFC7D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5D5E889-ADC1-EDDB-8E2C-DA2B69A15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DADE3984-CB2D-70E8-90FE-B6B1708111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C967A955-7D7F-194C-53ED-F1AEDF96D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32A7C954-B7D9-25F7-2E17-C3B61DC4D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23A42967-A12E-6C67-8625-7B35B6B44F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AD2D95B-38E4-0CF1-9643-8996A7369B2B}"/>
                    </a:ext>
                  </a:extLst>
                </p:cNvPr>
                <p:cNvGrpSpPr/>
                <p:nvPr/>
              </p:nvGrpSpPr>
              <p:grpSpPr>
                <a:xfrm>
                  <a:off x="14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2C4B0FFE-0F72-8608-25DE-BB6F0053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174FDF2F-84FD-037F-0A1C-0833D5931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3784E49C-7BB9-8F92-C45E-8A1D65C21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6069C9AF-01BD-4290-F125-F78FAAE487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391EA6D5-3BDF-A3B3-11B6-9584B526D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41AFC53-7A43-8F65-38D0-42F199FF6A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DC989C8B-6157-0398-F14B-A8F2F22355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F6627119-1EDD-74D4-E2E5-F7A6E96807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A1F6C9AF-7B7A-D698-9D66-73A5C3DA4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6EFC698C-F6CA-7784-F8C9-72BA5573F2D0}"/>
                    </a:ext>
                  </a:extLst>
                </p:cNvPr>
                <p:cNvGrpSpPr/>
                <p:nvPr/>
              </p:nvGrpSpPr>
              <p:grpSpPr>
                <a:xfrm>
                  <a:off x="21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970BB941-1B46-E613-40DD-1149E1310B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53338586-49B9-DC47-29A5-F8E1BBB2EF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449B0D6A-3530-9DE5-5A20-047FFC8F05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7A18593A-DCCD-8380-427B-B350439E8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3B5B344C-548F-EFE5-DDD8-FC753A320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3DE25B07-49F8-B088-D9C1-05E23C231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B7A5554D-DC1B-72FE-3CAF-66AB11AA2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C60AB3DF-7420-9A11-5659-FEEE6545F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A02747FF-2CEE-666A-8793-4B5B1CE49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AFBF1B1E-6AB3-7F46-9A36-37DEB6D2F151}"/>
                    </a:ext>
                  </a:extLst>
                </p:cNvPr>
                <p:cNvGrpSpPr/>
                <p:nvPr/>
              </p:nvGrpSpPr>
              <p:grpSpPr>
                <a:xfrm>
                  <a:off x="28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0085BE16-A8FB-FD6C-3A42-23FD4CCEF8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55BAAACC-AD9C-D051-7DAB-3EC4AD5927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7E454DB8-75AB-353C-AAEC-A1CFC3672F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475E1A89-6032-3A40-6A3D-EF3DBA0D7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1EDB7201-F3DB-EC81-EF1C-45F429EB4D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889D5D47-6CAA-685B-B5B9-192F73593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AFA20D9C-4218-7F04-510C-40DB18208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41465109-921C-D74A-EE81-53E328616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A8DAF423-C979-3CE6-CA19-55D482810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97D6489E-EF24-D998-6492-49EE40FE5284}"/>
                    </a:ext>
                  </a:extLst>
                </p:cNvPr>
                <p:cNvGrpSpPr/>
                <p:nvPr/>
              </p:nvGrpSpPr>
              <p:grpSpPr>
                <a:xfrm>
                  <a:off x="36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65D3D0CA-7949-DAD5-FD0A-08B3A3741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4162F582-52E3-2487-EBBD-045BE96BA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18A3BE76-F5A3-7721-3329-FB6B7E41C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8FE48B8B-B6CF-2D67-1889-2D29B6DEB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B6EF9121-0E45-4434-28F1-8855B3D13B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10D24CBD-916A-D861-61CD-E8CCE3856F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1EFD8AE8-1862-A950-9CDC-63CCE38C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3606CEB7-EBFE-B0BA-DCE6-89A96C149D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1CB11583-B93C-E091-FFBA-8C85B7EE8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6B36F37B-C9A9-2CE6-9A42-FBBA0BF10BD3}"/>
                    </a:ext>
                  </a:extLst>
                </p:cNvPr>
                <p:cNvGrpSpPr/>
                <p:nvPr/>
              </p:nvGrpSpPr>
              <p:grpSpPr>
                <a:xfrm>
                  <a:off x="43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10A6A8A5-DCD2-319D-4E02-4F2515008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93C39BA9-0416-CC1E-14C4-05B6E2DA0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7DC7E8EF-9A49-8224-3845-A001A3B12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C235C8E6-7689-8743-4FCC-0538CD28F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40547D5B-F6CE-157D-FE57-0FB40D5DF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id="{0C82EC91-D0FF-76CA-9015-764DA81D2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01B725F4-F068-7169-23E5-44065DB577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96A2E2F5-A4C2-14B8-D11D-80C98828F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766A6791-3C9D-C6E4-B26A-291306A89C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3D86ED32-60E0-A2FA-AC9E-1BC66E9E5E00}"/>
                    </a:ext>
                  </a:extLst>
                </p:cNvPr>
                <p:cNvGrpSpPr/>
                <p:nvPr/>
              </p:nvGrpSpPr>
              <p:grpSpPr>
                <a:xfrm>
                  <a:off x="50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3B081C4A-B53C-5F20-F808-965B58E3E4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788C2844-2E7F-29CC-8661-A1DE186DF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B11A73DD-3DCD-BFF9-EE47-163C723AC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B4D38ED0-50FC-61EC-5174-B666ED76D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0D2B2D6D-0697-3007-34B5-F4B03BDA2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C09C7F08-755F-69E2-00DD-C96F8C24B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F628A337-A998-0A72-C7B1-85BD63C233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7288E881-225A-53B7-C801-F4D024866D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4F7A0FEF-5390-44CF-752D-7632D2555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460E10B5-7C67-A907-3E3A-5ABE63035646}"/>
                    </a:ext>
                  </a:extLst>
                </p:cNvPr>
                <p:cNvGrpSpPr/>
                <p:nvPr/>
              </p:nvGrpSpPr>
              <p:grpSpPr>
                <a:xfrm>
                  <a:off x="57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E6EF7B4B-ED48-C7BB-F09E-8D707A69AD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10A136C1-693A-1CE5-00EB-34542651D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6FE56B5D-9ED1-15C8-9D45-2D6C7FC569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54B87884-7031-F9C6-325D-7100CE4E93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>
                    <a:extLst>
                      <a:ext uri="{FF2B5EF4-FFF2-40B4-BE49-F238E27FC236}">
                        <a16:creationId xmlns:a16="http://schemas.microsoft.com/office/drawing/2014/main" id="{3E382468-91E3-BE15-1398-A2BB3B5321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>
                    <a:extLst>
                      <a:ext uri="{FF2B5EF4-FFF2-40B4-BE49-F238E27FC236}">
                        <a16:creationId xmlns:a16="http://schemas.microsoft.com/office/drawing/2014/main" id="{02ABACB0-E40D-5B8F-8598-EB297EDF9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>
                    <a:extLst>
                      <a:ext uri="{FF2B5EF4-FFF2-40B4-BE49-F238E27FC236}">
                        <a16:creationId xmlns:a16="http://schemas.microsoft.com/office/drawing/2014/main" id="{ADAF0B45-8CC6-2033-E929-CB294A49C1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>
                    <a:extLst>
                      <a:ext uri="{FF2B5EF4-FFF2-40B4-BE49-F238E27FC236}">
                        <a16:creationId xmlns:a16="http://schemas.microsoft.com/office/drawing/2014/main" id="{19B8BB0E-607F-7991-FD49-226DB8AB18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직선 연결선 186">
                    <a:extLst>
                      <a:ext uri="{FF2B5EF4-FFF2-40B4-BE49-F238E27FC236}">
                        <a16:creationId xmlns:a16="http://schemas.microsoft.com/office/drawing/2014/main" id="{70D22EA1-A0C5-3C39-95FB-52A31093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74BAC07A-2464-2621-5228-DBF1F1EAA1FC}"/>
                    </a:ext>
                  </a:extLst>
                </p:cNvPr>
                <p:cNvGrpSpPr/>
                <p:nvPr/>
              </p:nvGrpSpPr>
              <p:grpSpPr>
                <a:xfrm>
                  <a:off x="64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1589B561-FCE5-C1FE-5395-03D47B65E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6270A4B8-546F-110B-BE6D-E1097EA50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C5BAE353-B162-9D1D-2F48-73F1A93296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E5856283-756E-14F7-4C43-F7380AB5F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056DDE1E-1932-87D7-3C1B-60588F3A5A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A8191381-A755-1A27-8827-5DCD22C3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63265942-5AE2-D91A-803F-68D0334B78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27C6D8D1-AE32-D122-AC78-66513237D6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722E1D92-90D7-C67C-70F7-16F2ABED2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>
                  <a:extLst>
                    <a:ext uri="{FF2B5EF4-FFF2-40B4-BE49-F238E27FC236}">
                      <a16:creationId xmlns:a16="http://schemas.microsoft.com/office/drawing/2014/main" id="{8B18729D-E812-4F69-3445-69DCA2D72290}"/>
                    </a:ext>
                  </a:extLst>
                </p:cNvPr>
                <p:cNvGrpSpPr/>
                <p:nvPr/>
              </p:nvGrpSpPr>
              <p:grpSpPr>
                <a:xfrm>
                  <a:off x="72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43346C2F-C5B3-1E40-5C60-C6AA2ADC9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FEA1778D-C62A-E624-E326-6C33ECD27D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74658A01-E0F4-AEC9-3A48-34691189AA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89108A31-2D4D-4018-0856-2364190555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AA49E69A-8F09-5364-203E-38150C75B6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1A121591-C7DF-4F29-CFE6-768421F53B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AF8CAD6A-8DA0-D921-1277-3E7D0D389E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FA5B83F6-C118-CC6D-FC5D-6D3F81FDFC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0883CB0F-BB0D-A0FD-FD62-A677693D23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5FC7737F-A25B-0B29-7E95-1496ED8DA887}"/>
                    </a:ext>
                  </a:extLst>
                </p:cNvPr>
                <p:cNvGrpSpPr/>
                <p:nvPr/>
              </p:nvGrpSpPr>
              <p:grpSpPr>
                <a:xfrm>
                  <a:off x="79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9BF207A1-67A0-2942-F09C-7EC52B9AE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4DDC3E62-A1A7-AF4F-D085-8BD44FD7F2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>
                    <a:extLst>
                      <a:ext uri="{FF2B5EF4-FFF2-40B4-BE49-F238E27FC236}">
                        <a16:creationId xmlns:a16="http://schemas.microsoft.com/office/drawing/2014/main" id="{BE49B87D-A3B6-0643-ABFD-221747C8D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>
                    <a:extLst>
                      <a:ext uri="{FF2B5EF4-FFF2-40B4-BE49-F238E27FC236}">
                        <a16:creationId xmlns:a16="http://schemas.microsoft.com/office/drawing/2014/main" id="{AC70963A-A13F-0689-CB24-C2485FE3FF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>
                    <a:extLst>
                      <a:ext uri="{FF2B5EF4-FFF2-40B4-BE49-F238E27FC236}">
                        <a16:creationId xmlns:a16="http://schemas.microsoft.com/office/drawing/2014/main" id="{8BC0172E-2DBE-C972-9333-0B455EF64D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85CCC794-5BF8-0397-4A1F-8FDF21023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CDAF6280-A09D-5C84-960C-6F4CF2BFF3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89A84540-BAA6-1E9F-6C36-D077E6F11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직선 연결선 216">
                    <a:extLst>
                      <a:ext uri="{FF2B5EF4-FFF2-40B4-BE49-F238E27FC236}">
                        <a16:creationId xmlns:a16="http://schemas.microsoft.com/office/drawing/2014/main" id="{9BF4F4D3-893C-6327-FEB3-13B5FF2CB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B4A483F0-7F43-1210-F017-0D7938B251CB}"/>
                    </a:ext>
                  </a:extLst>
                </p:cNvPr>
                <p:cNvGrpSpPr/>
                <p:nvPr/>
              </p:nvGrpSpPr>
              <p:grpSpPr>
                <a:xfrm>
                  <a:off x="86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19" name="직선 연결선 218">
                    <a:extLst>
                      <a:ext uri="{FF2B5EF4-FFF2-40B4-BE49-F238E27FC236}">
                        <a16:creationId xmlns:a16="http://schemas.microsoft.com/office/drawing/2014/main" id="{194B9613-0AF2-7BB0-E681-1AA5039D9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직선 연결선 219">
                    <a:extLst>
                      <a:ext uri="{FF2B5EF4-FFF2-40B4-BE49-F238E27FC236}">
                        <a16:creationId xmlns:a16="http://schemas.microsoft.com/office/drawing/2014/main" id="{9C161DB3-8575-7A63-5630-A2F153701C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직선 연결선 220">
                    <a:extLst>
                      <a:ext uri="{FF2B5EF4-FFF2-40B4-BE49-F238E27FC236}">
                        <a16:creationId xmlns:a16="http://schemas.microsoft.com/office/drawing/2014/main" id="{D4D3E57A-9DD7-5EA7-7609-052A13D107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직선 연결선 221">
                    <a:extLst>
                      <a:ext uri="{FF2B5EF4-FFF2-40B4-BE49-F238E27FC236}">
                        <a16:creationId xmlns:a16="http://schemas.microsoft.com/office/drawing/2014/main" id="{FFF7430B-E3EE-CA07-1518-46ABC78B5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D58C32AA-E463-1843-9EEC-2E4EDE38E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직선 연결선 223">
                    <a:extLst>
                      <a:ext uri="{FF2B5EF4-FFF2-40B4-BE49-F238E27FC236}">
                        <a16:creationId xmlns:a16="http://schemas.microsoft.com/office/drawing/2014/main" id="{04075381-E075-BD98-93BC-89544D2505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C20CB655-F37A-4BDD-54EB-EC5AE198E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508E4418-4A24-F676-7CB6-31A28712C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직선 연결선 226">
                    <a:extLst>
                      <a:ext uri="{FF2B5EF4-FFF2-40B4-BE49-F238E27FC236}">
                        <a16:creationId xmlns:a16="http://schemas.microsoft.com/office/drawing/2014/main" id="{C3207E61-2D78-51DB-D52A-8468B3DBF0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30AF81B7-1B3A-E7C6-96A0-DEA63A2D508C}"/>
                    </a:ext>
                  </a:extLst>
                </p:cNvPr>
                <p:cNvGrpSpPr/>
                <p:nvPr/>
              </p:nvGrpSpPr>
              <p:grpSpPr>
                <a:xfrm>
                  <a:off x="93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29" name="직선 연결선 228">
                    <a:extLst>
                      <a:ext uri="{FF2B5EF4-FFF2-40B4-BE49-F238E27FC236}">
                        <a16:creationId xmlns:a16="http://schemas.microsoft.com/office/drawing/2014/main" id="{2AF7248E-A9E7-75A6-4F06-2670A705D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 229">
                    <a:extLst>
                      <a:ext uri="{FF2B5EF4-FFF2-40B4-BE49-F238E27FC236}">
                        <a16:creationId xmlns:a16="http://schemas.microsoft.com/office/drawing/2014/main" id="{6348EA9C-D195-D216-7B8B-ADD26D2E83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77780EA8-8872-EB8C-0077-D15376E428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 231">
                    <a:extLst>
                      <a:ext uri="{FF2B5EF4-FFF2-40B4-BE49-F238E27FC236}">
                        <a16:creationId xmlns:a16="http://schemas.microsoft.com/office/drawing/2014/main" id="{1CFD193E-6367-EA10-A1E1-3A20698721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F7593F24-2BE6-5F22-9340-D79C02ED8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66F621F2-A7C3-93B5-69E8-CD2159543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CB8FC7A6-476E-D515-5CFA-3BF44D3597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직선 연결선 235">
                    <a:extLst>
                      <a:ext uri="{FF2B5EF4-FFF2-40B4-BE49-F238E27FC236}">
                        <a16:creationId xmlns:a16="http://schemas.microsoft.com/office/drawing/2014/main" id="{E6511C02-98B9-4224-57A1-D0D32B969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143CEC52-F5DC-123B-226A-37791ED33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423119EA-09F8-620B-3CC8-B03D958E9F26}"/>
                    </a:ext>
                  </a:extLst>
                </p:cNvPr>
                <p:cNvGrpSpPr/>
                <p:nvPr/>
              </p:nvGrpSpPr>
              <p:grpSpPr>
                <a:xfrm>
                  <a:off x="100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FB187E88-0F1C-DC1A-8414-6F9E334DC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12378345-8672-3965-DB38-22AFB77DC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017AF1FA-18DF-8F98-97D5-F979423F1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>
                    <a:extLst>
                      <a:ext uri="{FF2B5EF4-FFF2-40B4-BE49-F238E27FC236}">
                        <a16:creationId xmlns:a16="http://schemas.microsoft.com/office/drawing/2014/main" id="{3ED24A9E-90F8-4BBB-B602-CB408809D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CEE77034-4E6C-5CB1-E87B-6A61AC798C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D84AC48D-BA44-5A81-D388-DAD53630B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D17EB4E9-80D5-6133-AAC4-F5AC0D8A2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4C319D5B-6623-E2F2-200E-EB5E032DDA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C6E0C8B7-84DE-1F92-B3D4-7F06B97BD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그룹 247">
                  <a:extLst>
                    <a:ext uri="{FF2B5EF4-FFF2-40B4-BE49-F238E27FC236}">
                      <a16:creationId xmlns:a16="http://schemas.microsoft.com/office/drawing/2014/main" id="{0553E36A-09CA-0F22-870F-0F6455500D56}"/>
                    </a:ext>
                  </a:extLst>
                </p:cNvPr>
                <p:cNvGrpSpPr/>
                <p:nvPr/>
              </p:nvGrpSpPr>
              <p:grpSpPr>
                <a:xfrm>
                  <a:off x="108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7ECCB602-1A88-E0D8-A6B4-71E1C7D64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9457822B-902A-DB45-B25A-03F1016F6D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16A92895-854D-3FE6-CDD8-81FE7030A4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1F5F7AF3-CCC2-EB88-27FD-93EC53676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4F319424-E042-96BE-3E06-2AFBA76A87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AC311FB3-9503-D169-A803-060C54345C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29C6E055-CBA2-60F7-9AFC-A49FD3C43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D4A5510B-8A98-B63E-AEE5-5C642F23F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6F011D5E-14A6-B5C9-904D-A615282866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E490816-28C9-FFF5-CED3-F6C87D77995F}"/>
                  </a:ext>
                </a:extLst>
              </p:cNvPr>
              <p:cNvSpPr/>
              <p:nvPr/>
            </p:nvSpPr>
            <p:spPr>
              <a:xfrm>
                <a:off x="142555" y="830173"/>
                <a:ext cx="11422709" cy="28740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7DE9B1C3-6EA9-14BA-DF55-A782ED58E05A}"/>
                </a:ext>
              </a:extLst>
            </p:cNvPr>
            <p:cNvGrpSpPr/>
            <p:nvPr/>
          </p:nvGrpSpPr>
          <p:grpSpPr>
            <a:xfrm>
              <a:off x="110320" y="645809"/>
              <a:ext cx="11851153" cy="242074"/>
              <a:chOff x="161608" y="1076403"/>
              <a:chExt cx="11205088" cy="340884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1F66FFC-3E58-37C2-D44A-563F47388D9D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87961DC5-227D-BE99-7434-B92F8E32C711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27AD1092-53EE-CC2E-C9EF-81C3243D9D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BB6AA76-0F51-BD99-6D0F-DC4EADF1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1F3E99B2-A70D-E965-FE28-5AC48CCD0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38102F8-13B7-B1AD-10D2-6D602CC8D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BABFC9F0-7441-4BE3-008E-E93431D3A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2C70E51F-73C9-7894-0C56-662697D44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DB467B67-75AB-F7D2-480B-7CEFE05708BF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685BF7A-47AC-1514-262A-B7E439928785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23FC0E23-3C75-00FE-EC2B-4CEAD1161E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3847B0-3C19-98BB-23AF-36AE29E05889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FF26251-7E50-DCD5-553C-241A79AEBB07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A020004A-5782-F9A5-8D0A-D2236B51346E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C7AE967-B21D-145E-1C72-E7BB79248FA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CB608B-60C7-722E-B4AB-7432A4A1AD6E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BDFEF37-0FC3-E6C6-57F7-8F3517843CD2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3038198-9BE3-BCBF-D64C-10E9A55114A0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 fontScale="92500" lnSpcReduction="20000"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D1EC2E7A-984C-2C01-0072-F0351EE7E15A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FA1D8B7-B121-E0EB-ADAC-1EF1AB1E6736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42C71F21-E10B-175B-68B6-DB8F861DEB8A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D77A1704-64C0-D685-96EF-B492EDD1195E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01C565E3-E5BD-6AB6-A46B-ADE06800C590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0D96B9E-6CA4-0FC4-182A-19D07A439253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137F742-CACB-3DA3-B26C-34F02273C63F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ED3D2E1-1481-4442-AC56-DA042A80B348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894A402B-C569-F21B-D008-D5BFCD320020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D26C49E2-87BC-9C76-F33C-9ADD7924A965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6EE5E-7BDD-8A0F-E581-4E92D915B46A}"/>
              </a:ext>
            </a:extLst>
          </p:cNvPr>
          <p:cNvGrpSpPr/>
          <p:nvPr/>
        </p:nvGrpSpPr>
        <p:grpSpPr>
          <a:xfrm>
            <a:off x="142560" y="1287873"/>
            <a:ext cx="1079995" cy="83837"/>
            <a:chOff x="192089" y="2137939"/>
            <a:chExt cx="1021119" cy="118058"/>
          </a:xfrm>
        </p:grpSpPr>
        <p:sp>
          <p:nvSpPr>
            <p:cNvPr id="449" name="사다리꼴 448">
              <a:extLst>
                <a:ext uri="{FF2B5EF4-FFF2-40B4-BE49-F238E27FC236}">
                  <a16:creationId xmlns:a16="http://schemas.microsoft.com/office/drawing/2014/main" id="{46B11F61-3244-2133-5176-41FDDDB29221}"/>
                </a:ext>
              </a:extLst>
            </p:cNvPr>
            <p:cNvSpPr/>
            <p:nvPr/>
          </p:nvSpPr>
          <p:spPr>
            <a:xfrm rot="16200000">
              <a:off x="751687" y="1794474"/>
              <a:ext cx="118056" cy="804986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/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A7F7B6EC-AB4B-2AF2-33AE-2EC3BAD1CB55}"/>
                </a:ext>
              </a:extLst>
            </p:cNvPr>
            <p:cNvGrpSpPr/>
            <p:nvPr/>
          </p:nvGrpSpPr>
          <p:grpSpPr>
            <a:xfrm>
              <a:off x="192089" y="2137940"/>
              <a:ext cx="216129" cy="118057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406" name="이등변 삼각형 405">
                <a:extLst>
                  <a:ext uri="{FF2B5EF4-FFF2-40B4-BE49-F238E27FC236}">
                    <a16:creationId xmlns:a16="http://schemas.microsoft.com/office/drawing/2014/main" id="{4A42615B-AC5C-A872-B68F-B88BCCA74DC7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801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1DC33A2-944E-BF40-41BB-6279EDFEFFA5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 fontScale="77500" lnSpcReduction="20000"/>
              </a:bodyPr>
              <a:lstStyle/>
              <a:p>
                <a:pPr algn="ctr"/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51DB062-7E83-F09E-D04A-A2F713CEC704}"/>
              </a:ext>
            </a:extLst>
          </p:cNvPr>
          <p:cNvGrpSpPr/>
          <p:nvPr/>
        </p:nvGrpSpPr>
        <p:grpSpPr>
          <a:xfrm>
            <a:off x="142556" y="2962067"/>
            <a:ext cx="11307540" cy="138499"/>
            <a:chOff x="192088" y="2238085"/>
            <a:chExt cx="11316357" cy="195033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3FF72AD-FF08-31B8-0154-DCA08F165C2C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192088" y="2335602"/>
              <a:ext cx="10800000" cy="0"/>
            </a:xfrm>
            <a:prstGeom prst="straightConnector1">
              <a:avLst/>
            </a:prstGeom>
            <a:ln w="952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A88926-7AB1-C164-5738-38CCB4196A12}"/>
                </a:ext>
              </a:extLst>
            </p:cNvPr>
            <p:cNvSpPr txBox="1"/>
            <p:nvPr/>
          </p:nvSpPr>
          <p:spPr>
            <a:xfrm>
              <a:off x="10992088" y="2238085"/>
              <a:ext cx="516357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7" name="직사각형 261">
            <a:extLst>
              <a:ext uri="{FF2B5EF4-FFF2-40B4-BE49-F238E27FC236}">
                <a16:creationId xmlns:a16="http://schemas.microsoft.com/office/drawing/2014/main" id="{85AFBB46-9DCD-907A-CEFC-375A0672A67D}"/>
              </a:ext>
            </a:extLst>
          </p:cNvPr>
          <p:cNvSpPr/>
          <p:nvPr/>
        </p:nvSpPr>
        <p:spPr>
          <a:xfrm>
            <a:off x="142556" y="2929056"/>
            <a:ext cx="7554110" cy="204518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2729969-6897-61DA-743E-2FE4A8B70625}"/>
              </a:ext>
            </a:extLst>
          </p:cNvPr>
          <p:cNvGrpSpPr/>
          <p:nvPr/>
        </p:nvGrpSpPr>
        <p:grpSpPr>
          <a:xfrm>
            <a:off x="142561" y="2128823"/>
            <a:ext cx="11813363" cy="138499"/>
            <a:chOff x="192088" y="2689469"/>
            <a:chExt cx="11822570" cy="195033"/>
          </a:xfrm>
        </p:grpSpPr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93397D8D-0C2E-6ED6-DAFA-C414381D469F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 flipV="1">
              <a:off x="192088" y="2786986"/>
              <a:ext cx="10799998" cy="1"/>
            </a:xfrm>
            <a:prstGeom prst="straightConnector1">
              <a:avLst/>
            </a:prstGeom>
            <a:ln w="9525">
              <a:solidFill>
                <a:schemeClr val="accent4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3C1BCD2-0EED-6AA4-7CB1-8689D123C4D4}"/>
                </a:ext>
              </a:extLst>
            </p:cNvPr>
            <p:cNvSpPr txBox="1"/>
            <p:nvPr/>
          </p:nvSpPr>
          <p:spPr>
            <a:xfrm>
              <a:off x="10992086" y="2689469"/>
              <a:ext cx="1022572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비주얼 이펙트</a:t>
              </a:r>
              <a:r>
                <a:rPr lang="en-US" altLang="ko-KR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(VFX)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BE21F4A-6135-CB40-77F1-4104337B0FBB}"/>
              </a:ext>
            </a:extLst>
          </p:cNvPr>
          <p:cNvGrpSpPr/>
          <p:nvPr/>
        </p:nvGrpSpPr>
        <p:grpSpPr>
          <a:xfrm>
            <a:off x="142555" y="2546532"/>
            <a:ext cx="11795190" cy="138500"/>
            <a:chOff x="192088" y="3182595"/>
            <a:chExt cx="11804385" cy="195033"/>
          </a:xfrm>
        </p:grpSpPr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15BB5B9-B3CC-769C-9A0A-94AC55533F35}"/>
                </a:ext>
              </a:extLst>
            </p:cNvPr>
            <p:cNvSpPr txBox="1"/>
            <p:nvPr/>
          </p:nvSpPr>
          <p:spPr>
            <a:xfrm>
              <a:off x="10992088" y="3182595"/>
              <a:ext cx="1004385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타격 지점</a:t>
              </a:r>
              <a:r>
                <a:rPr lang="en-US" altLang="ko-KR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(+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피격 처리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10" name="직선 화살표 연결선 309">
              <a:extLst>
                <a:ext uri="{FF2B5EF4-FFF2-40B4-BE49-F238E27FC236}">
                  <a16:creationId xmlns:a16="http://schemas.microsoft.com/office/drawing/2014/main" id="{AC0E1782-3604-E2D0-400A-FD9E60641A7A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 flipV="1">
              <a:off x="192088" y="3280112"/>
              <a:ext cx="10800000" cy="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87EECDD-2469-3D4A-480F-14E1BCC9206E}"/>
              </a:ext>
            </a:extLst>
          </p:cNvPr>
          <p:cNvGrpSpPr/>
          <p:nvPr/>
        </p:nvGrpSpPr>
        <p:grpSpPr>
          <a:xfrm>
            <a:off x="6432058" y="2524402"/>
            <a:ext cx="3624476" cy="273137"/>
            <a:chOff x="6416351" y="5337822"/>
            <a:chExt cx="3627301" cy="38462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E3F0AB15-4DE3-79F2-E5A5-21EF555F8357}"/>
                </a:ext>
              </a:extLst>
            </p:cNvPr>
            <p:cNvGrpSpPr/>
            <p:nvPr/>
          </p:nvGrpSpPr>
          <p:grpSpPr>
            <a:xfrm>
              <a:off x="6416351" y="5337822"/>
              <a:ext cx="784480" cy="324065"/>
              <a:chOff x="6416351" y="3200915"/>
              <a:chExt cx="784480" cy="324065"/>
            </a:xfrm>
          </p:grpSpPr>
          <p:sp>
            <p:nvSpPr>
              <p:cNvPr id="303" name="이등변 삼각형 302">
                <a:extLst>
                  <a:ext uri="{FF2B5EF4-FFF2-40B4-BE49-F238E27FC236}">
                    <a16:creationId xmlns:a16="http://schemas.microsoft.com/office/drawing/2014/main" id="{DDE5DA7B-2CEA-3A7C-BFA8-A0858B68930D}"/>
                  </a:ext>
                </a:extLst>
              </p:cNvPr>
              <p:cNvSpPr/>
              <p:nvPr/>
            </p:nvSpPr>
            <p:spPr>
              <a:xfrm rot="10800000">
                <a:off x="6753675" y="320091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" name="직사각형 262">
                <a:extLst>
                  <a:ext uri="{FF2B5EF4-FFF2-40B4-BE49-F238E27FC236}">
                    <a16:creationId xmlns:a16="http://schemas.microsoft.com/office/drawing/2014/main" id="{26F84423-9F58-F6BC-30CE-48F75C384FE5}"/>
                  </a:ext>
                </a:extLst>
              </p:cNvPr>
              <p:cNvSpPr/>
              <p:nvPr/>
            </p:nvSpPr>
            <p:spPr>
              <a:xfrm>
                <a:off x="6416351" y="3351436"/>
                <a:ext cx="784480" cy="17354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투사체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충돌 시</a:t>
                </a: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9C304AC8-6A0E-5029-CE2F-61DC373EC8FD}"/>
                </a:ext>
              </a:extLst>
            </p:cNvPr>
            <p:cNvGrpSpPr/>
            <p:nvPr/>
          </p:nvGrpSpPr>
          <p:grpSpPr>
            <a:xfrm>
              <a:off x="7502471" y="5337822"/>
              <a:ext cx="2541181" cy="384627"/>
              <a:chOff x="7502471" y="3170435"/>
              <a:chExt cx="2541181" cy="384627"/>
            </a:xfrm>
          </p:grpSpPr>
          <p:sp>
            <p:nvSpPr>
              <p:cNvPr id="260" name="이등변 삼각형 259">
                <a:extLst>
                  <a:ext uri="{FF2B5EF4-FFF2-40B4-BE49-F238E27FC236}">
                    <a16:creationId xmlns:a16="http://schemas.microsoft.com/office/drawing/2014/main" id="{25B568DA-DD68-D532-F043-F3445F493BED}"/>
                  </a:ext>
                </a:extLst>
              </p:cNvPr>
              <p:cNvSpPr/>
              <p:nvPr/>
            </p:nvSpPr>
            <p:spPr>
              <a:xfrm rot="10800000">
                <a:off x="7620533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1" name="이등변 삼각형 260">
                <a:extLst>
                  <a:ext uri="{FF2B5EF4-FFF2-40B4-BE49-F238E27FC236}">
                    <a16:creationId xmlns:a16="http://schemas.microsoft.com/office/drawing/2014/main" id="{E06572AC-2856-D97D-92C6-B121C5C8E891}"/>
                  </a:ext>
                </a:extLst>
              </p:cNvPr>
              <p:cNvSpPr/>
              <p:nvPr/>
            </p:nvSpPr>
            <p:spPr>
              <a:xfrm rot="10800000">
                <a:off x="8052330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3" name="이등변 삼각형 262">
                <a:extLst>
                  <a:ext uri="{FF2B5EF4-FFF2-40B4-BE49-F238E27FC236}">
                    <a16:creationId xmlns:a16="http://schemas.microsoft.com/office/drawing/2014/main" id="{F7123B8A-9017-422E-7B80-603B0F009524}"/>
                  </a:ext>
                </a:extLst>
              </p:cNvPr>
              <p:cNvSpPr/>
              <p:nvPr/>
            </p:nvSpPr>
            <p:spPr>
              <a:xfrm rot="10800000">
                <a:off x="8484127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0" name="이등변 삼각형 279">
                <a:extLst>
                  <a:ext uri="{FF2B5EF4-FFF2-40B4-BE49-F238E27FC236}">
                    <a16:creationId xmlns:a16="http://schemas.microsoft.com/office/drawing/2014/main" id="{32001201-ECA7-2409-850D-462BCEE4DB3C}"/>
                  </a:ext>
                </a:extLst>
              </p:cNvPr>
              <p:cNvSpPr/>
              <p:nvPr/>
            </p:nvSpPr>
            <p:spPr>
              <a:xfrm rot="10800000">
                <a:off x="9347721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1" name="이등변 삼각형 280">
                <a:extLst>
                  <a:ext uri="{FF2B5EF4-FFF2-40B4-BE49-F238E27FC236}">
                    <a16:creationId xmlns:a16="http://schemas.microsoft.com/office/drawing/2014/main" id="{7787BC46-D1AC-ECA0-27F0-42AF620AF60C}"/>
                  </a:ext>
                </a:extLst>
              </p:cNvPr>
              <p:cNvSpPr/>
              <p:nvPr/>
            </p:nvSpPr>
            <p:spPr>
              <a:xfrm rot="10800000">
                <a:off x="9779516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2" name="이등변 삼각형 281">
                <a:extLst>
                  <a:ext uri="{FF2B5EF4-FFF2-40B4-BE49-F238E27FC236}">
                    <a16:creationId xmlns:a16="http://schemas.microsoft.com/office/drawing/2014/main" id="{C6066C29-2E54-F599-330D-7A531A203D3C}"/>
                  </a:ext>
                </a:extLst>
              </p:cNvPr>
              <p:cNvSpPr/>
              <p:nvPr/>
            </p:nvSpPr>
            <p:spPr>
              <a:xfrm rot="10800000">
                <a:off x="8915924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10703BC6-BE33-F3FD-347D-07A4EB72E96D}"/>
                  </a:ext>
                </a:extLst>
              </p:cNvPr>
              <p:cNvGrpSpPr/>
              <p:nvPr/>
            </p:nvGrpSpPr>
            <p:grpSpPr>
              <a:xfrm>
                <a:off x="7681375" y="3337343"/>
                <a:ext cx="1728000" cy="217707"/>
                <a:chOff x="7681375" y="3401972"/>
                <a:chExt cx="1728000" cy="217707"/>
              </a:xfrm>
            </p:grpSpPr>
            <p:sp>
              <p:nvSpPr>
                <p:cNvPr id="293" name="왼쪽 대괄호 292">
                  <a:extLst>
                    <a:ext uri="{FF2B5EF4-FFF2-40B4-BE49-F238E27FC236}">
                      <a16:creationId xmlns:a16="http://schemas.microsoft.com/office/drawing/2014/main" id="{A343544F-C9D7-239D-7F0A-104C2C33C15B}"/>
                    </a:ext>
                  </a:extLst>
                </p:cNvPr>
                <p:cNvSpPr/>
                <p:nvPr/>
              </p:nvSpPr>
              <p:spPr>
                <a:xfrm rot="16200000">
                  <a:off x="8498575" y="2584772"/>
                  <a:ext cx="93600" cy="1728000"/>
                </a:xfrm>
                <a:prstGeom prst="leftBracket">
                  <a:avLst>
                    <a:gd name="adj" fmla="val 0"/>
                  </a:avLst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sz="1799"/>
                </a:p>
              </p:txBody>
            </p:sp>
            <p:sp>
              <p:nvSpPr>
                <p:cNvPr id="294" name="직사각형 262">
                  <a:extLst>
                    <a:ext uri="{FF2B5EF4-FFF2-40B4-BE49-F238E27FC236}">
                      <a16:creationId xmlns:a16="http://schemas.microsoft.com/office/drawing/2014/main" id="{3F7BAA41-3B73-AE94-EC19-1B69D5FD475D}"/>
                    </a:ext>
                  </a:extLst>
                </p:cNvPr>
                <p:cNvSpPr/>
                <p:nvPr/>
              </p:nvSpPr>
              <p:spPr>
                <a:xfrm>
                  <a:off x="8459936" y="3446135"/>
                  <a:ext cx="18930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경직</a:t>
                  </a: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CFAFB78F-96E3-AA0A-4512-60D6757719F1}"/>
                  </a:ext>
                </a:extLst>
              </p:cNvPr>
              <p:cNvGrpSpPr/>
              <p:nvPr/>
            </p:nvGrpSpPr>
            <p:grpSpPr>
              <a:xfrm>
                <a:off x="9636171" y="3337342"/>
                <a:ext cx="407481" cy="217720"/>
                <a:chOff x="9636171" y="3401971"/>
                <a:chExt cx="407481" cy="217720"/>
              </a:xfrm>
            </p:grpSpPr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92F63F1C-8380-DFD8-DB6C-2D397DCB2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1787" y="3401971"/>
                  <a:ext cx="0" cy="93600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직사각형 262">
                  <a:extLst>
                    <a:ext uri="{FF2B5EF4-FFF2-40B4-BE49-F238E27FC236}">
                      <a16:creationId xmlns:a16="http://schemas.microsoft.com/office/drawing/2014/main" id="{307B9855-BD2F-0BDF-D5CD-2476A1DE09C9}"/>
                    </a:ext>
                  </a:extLst>
                </p:cNvPr>
                <p:cNvSpPr/>
                <p:nvPr/>
              </p:nvSpPr>
              <p:spPr>
                <a:xfrm>
                  <a:off x="9636171" y="3446147"/>
                  <a:ext cx="40748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피격 이상</a:t>
                  </a:r>
                </a:p>
              </p:txBody>
            </p: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33BFE59-D466-2273-E458-BF67237EBCE3}"/>
                  </a:ext>
                </a:extLst>
              </p:cNvPr>
              <p:cNvSpPr txBox="1"/>
              <p:nvPr/>
            </p:nvSpPr>
            <p:spPr>
              <a:xfrm>
                <a:off x="7502471" y="3325030"/>
                <a:ext cx="149196" cy="1516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105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F72F0-A0D3-8641-CEA1-17EE2292D972}"/>
              </a:ext>
            </a:extLst>
          </p:cNvPr>
          <p:cNvGrpSpPr/>
          <p:nvPr/>
        </p:nvGrpSpPr>
        <p:grpSpPr>
          <a:xfrm>
            <a:off x="142558" y="3377632"/>
            <a:ext cx="11879997" cy="138499"/>
            <a:chOff x="192088" y="3552804"/>
            <a:chExt cx="11889259" cy="195033"/>
          </a:xfrm>
        </p:grpSpPr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A5C53380-F78D-CF28-9290-7F22A3304658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192088" y="3650318"/>
              <a:ext cx="10800000" cy="3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670767-F7C8-F962-42E1-5E23A2D6261D}"/>
                </a:ext>
              </a:extLst>
            </p:cNvPr>
            <p:cNvSpPr txBox="1"/>
            <p:nvPr/>
          </p:nvSpPr>
          <p:spPr>
            <a:xfrm>
              <a:off x="10992088" y="3552804"/>
              <a:ext cx="1089259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발동 지점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67" name="그룹 466">
            <a:extLst>
              <a:ext uri="{FF2B5EF4-FFF2-40B4-BE49-F238E27FC236}">
                <a16:creationId xmlns:a16="http://schemas.microsoft.com/office/drawing/2014/main" id="{111C77E3-9F2F-4CAB-AFE5-B6190258B56C}"/>
              </a:ext>
            </a:extLst>
          </p:cNvPr>
          <p:cNvGrpSpPr/>
          <p:nvPr/>
        </p:nvGrpSpPr>
        <p:grpSpPr>
          <a:xfrm>
            <a:off x="142555" y="1682406"/>
            <a:ext cx="11537736" cy="204518"/>
            <a:chOff x="142555" y="1682406"/>
            <a:chExt cx="11537736" cy="20451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8093C1-16E4-DC56-8320-798892AE5C50}"/>
                </a:ext>
              </a:extLst>
            </p:cNvPr>
            <p:cNvGrpSpPr/>
            <p:nvPr/>
          </p:nvGrpSpPr>
          <p:grpSpPr>
            <a:xfrm>
              <a:off x="142555" y="1715416"/>
              <a:ext cx="11537736" cy="138499"/>
              <a:chOff x="192088" y="1860780"/>
              <a:chExt cx="11546731" cy="19503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12F357B-8354-9F23-3B5F-AAC330712640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>
                <a:off x="192088" y="1958297"/>
                <a:ext cx="10800001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2A6E61-B5F6-DAA1-0D85-92EB0F5DCEB8}"/>
                  </a:ext>
                </a:extLst>
              </p:cNvPr>
              <p:cNvSpPr txBox="1"/>
              <p:nvPr/>
            </p:nvSpPr>
            <p:spPr>
              <a:xfrm>
                <a:off x="10992089" y="1860780"/>
                <a:ext cx="746730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endPara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3" name="직사각형 262">
              <a:extLst>
                <a:ext uri="{FF2B5EF4-FFF2-40B4-BE49-F238E27FC236}">
                  <a16:creationId xmlns:a16="http://schemas.microsoft.com/office/drawing/2014/main" id="{05F9355E-AE79-1195-F640-1F6294EB4F0A}"/>
                </a:ext>
              </a:extLst>
            </p:cNvPr>
            <p:cNvSpPr/>
            <p:nvPr/>
          </p:nvSpPr>
          <p:spPr>
            <a:xfrm>
              <a:off x="8780876" y="1682406"/>
              <a:ext cx="1080858" cy="204518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30B6E22-D835-AEB8-E3F8-343D58DB85D8}"/>
              </a:ext>
            </a:extLst>
          </p:cNvPr>
          <p:cNvGrpSpPr/>
          <p:nvPr/>
        </p:nvGrpSpPr>
        <p:grpSpPr>
          <a:xfrm>
            <a:off x="142555" y="1462591"/>
            <a:ext cx="11077346" cy="138498"/>
            <a:chOff x="192088" y="1483479"/>
            <a:chExt cx="11085982" cy="195032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F48F6BF-9630-E20E-1857-5F7371E89A44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192088" y="1580995"/>
              <a:ext cx="10799999" cy="3"/>
            </a:xfrm>
            <a:prstGeom prst="line">
              <a:avLst/>
            </a:prstGeom>
            <a:ln w="9525">
              <a:solidFill>
                <a:srgbClr val="BD9C7C"/>
              </a:solidFill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03A209-159C-A0E9-E084-E574B2BC8136}"/>
                </a:ext>
              </a:extLst>
            </p:cNvPr>
            <p:cNvSpPr txBox="1"/>
            <p:nvPr/>
          </p:nvSpPr>
          <p:spPr>
            <a:xfrm>
              <a:off x="10992087" y="1483479"/>
              <a:ext cx="285983" cy="195032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BD9C7C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</a:p>
          </p:txBody>
        </p:sp>
      </p:grpSp>
      <p:sp>
        <p:nvSpPr>
          <p:cNvPr id="10" name="직사각형 310">
            <a:extLst>
              <a:ext uri="{FF2B5EF4-FFF2-40B4-BE49-F238E27FC236}">
                <a16:creationId xmlns:a16="http://schemas.microsoft.com/office/drawing/2014/main" id="{DE35F676-D4A2-A088-1F4A-C6A2107D014A}"/>
              </a:ext>
            </a:extLst>
          </p:cNvPr>
          <p:cNvSpPr/>
          <p:nvPr/>
        </p:nvSpPr>
        <p:spPr>
          <a:xfrm>
            <a:off x="142554" y="918609"/>
            <a:ext cx="1080000" cy="255600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4457BBE-B9E1-3F27-1D6F-BE44B5723D63}"/>
              </a:ext>
            </a:extLst>
          </p:cNvPr>
          <p:cNvSpPr/>
          <p:nvPr/>
        </p:nvSpPr>
        <p:spPr>
          <a:xfrm>
            <a:off x="1222554" y="918609"/>
            <a:ext cx="108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F10A14A7-739E-C851-4564-C06306E0902D}"/>
              </a:ext>
            </a:extLst>
          </p:cNvPr>
          <p:cNvSpPr/>
          <p:nvPr/>
        </p:nvSpPr>
        <p:spPr>
          <a:xfrm>
            <a:off x="230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2" name="직사각형 9">
            <a:extLst>
              <a:ext uri="{FF2B5EF4-FFF2-40B4-BE49-F238E27FC236}">
                <a16:creationId xmlns:a16="http://schemas.microsoft.com/office/drawing/2014/main" id="{804FC31B-53A7-4153-7BB3-DEA31A3E26C6}"/>
              </a:ext>
            </a:extLst>
          </p:cNvPr>
          <p:cNvSpPr/>
          <p:nvPr/>
        </p:nvSpPr>
        <p:spPr>
          <a:xfrm>
            <a:off x="446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" name="직사각형 9">
            <a:extLst>
              <a:ext uri="{FF2B5EF4-FFF2-40B4-BE49-F238E27FC236}">
                <a16:creationId xmlns:a16="http://schemas.microsoft.com/office/drawing/2014/main" id="{CA8186E9-61EC-3FDE-CD7F-577709DD2426}"/>
              </a:ext>
            </a:extLst>
          </p:cNvPr>
          <p:cNvSpPr/>
          <p:nvPr/>
        </p:nvSpPr>
        <p:spPr>
          <a:xfrm>
            <a:off x="6622554" y="918609"/>
            <a:ext cx="648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</a:p>
        </p:txBody>
      </p:sp>
      <p:sp>
        <p:nvSpPr>
          <p:cNvPr id="346" name="직사각형 9">
            <a:extLst>
              <a:ext uri="{FF2B5EF4-FFF2-40B4-BE49-F238E27FC236}">
                <a16:creationId xmlns:a16="http://schemas.microsoft.com/office/drawing/2014/main" id="{FA5B08E4-FDA0-BDF9-E6CC-DE453EADAB92}"/>
              </a:ext>
            </a:extLst>
          </p:cNvPr>
          <p:cNvSpPr/>
          <p:nvPr/>
        </p:nvSpPr>
        <p:spPr>
          <a:xfrm>
            <a:off x="7270554" y="918609"/>
            <a:ext cx="1512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6AECA-028B-EEBA-E270-29AD735938BC}"/>
              </a:ext>
            </a:extLst>
          </p:cNvPr>
          <p:cNvSpPr txBox="1"/>
          <p:nvPr/>
        </p:nvSpPr>
        <p:spPr>
          <a:xfrm>
            <a:off x="135378" y="3943777"/>
            <a:ext cx="878446" cy="1537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99" dirty="0"/>
              <a:t>[</a:t>
            </a:r>
            <a:r>
              <a:rPr lang="ko-KR" altLang="en-US" sz="999" dirty="0"/>
              <a:t>연출 추가 설명</a:t>
            </a:r>
            <a:r>
              <a:rPr lang="en-US" altLang="ko-KR" sz="999" dirty="0"/>
              <a:t>]</a:t>
            </a:r>
            <a:endParaRPr lang="ko-KR" altLang="en-US" sz="999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A6D8884-1060-A336-5AF2-63556FE05779}"/>
              </a:ext>
            </a:extLst>
          </p:cNvPr>
          <p:cNvGrpSpPr/>
          <p:nvPr/>
        </p:nvGrpSpPr>
        <p:grpSpPr>
          <a:xfrm>
            <a:off x="135377" y="4418010"/>
            <a:ext cx="12529697" cy="844839"/>
            <a:chOff x="192088" y="801080"/>
            <a:chExt cx="11772900" cy="844840"/>
          </a:xfrm>
        </p:grpSpPr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A62C994F-3B7C-B881-F501-A31B5DE4E287}"/>
                </a:ext>
              </a:extLst>
            </p:cNvPr>
            <p:cNvGrpSpPr/>
            <p:nvPr/>
          </p:nvGrpSpPr>
          <p:grpSpPr>
            <a:xfrm>
              <a:off x="192088" y="80108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757A1587-BFF1-A70F-240E-AFBD39E6565A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C14E22A4-B93F-5A70-16B0-FDD0AE45B1BD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중심이 안정적인 회전</a:t>
                </a: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1D32E6FE-9AA7-5D0D-BF8A-F7487E2F0FE0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0.5s</a:t>
                </a: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059BDB0D-6C3F-0D4C-2F7E-6AFB3ECA3E8C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7C8AD7D0-B54A-2E12-3D53-AD86709C82F9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733BDD5F-D6DE-A8C1-66FA-D23AE73C30B5}"/>
                </a:ext>
              </a:extLst>
            </p:cNvPr>
            <p:cNvGrpSpPr/>
            <p:nvPr/>
          </p:nvGrpSpPr>
          <p:grpSpPr>
            <a:xfrm>
              <a:off x="3190227" y="882955"/>
              <a:ext cx="1882906" cy="680029"/>
              <a:chOff x="3190227" y="867789"/>
              <a:chExt cx="1882906" cy="680029"/>
            </a:xfrm>
          </p:grpSpPr>
          <p:sp>
            <p:nvSpPr>
              <p:cNvPr id="326" name="TextBox 70">
                <a:extLst>
                  <a:ext uri="{FF2B5EF4-FFF2-40B4-BE49-F238E27FC236}">
                    <a16:creationId xmlns:a16="http://schemas.microsoft.com/office/drawing/2014/main" id="{4394F0EB-3F02-A16B-60B0-232F8D423750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005837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1]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제자리 회전</a:t>
                </a:r>
              </a:p>
            </p:txBody>
          </p:sp>
          <p:sp>
            <p:nvSpPr>
              <p:cNvPr id="327" name="TextBox 70">
                <a:extLst>
                  <a:ext uri="{FF2B5EF4-FFF2-40B4-BE49-F238E27FC236}">
                    <a16:creationId xmlns:a16="http://schemas.microsoft.com/office/drawing/2014/main" id="{06723D2F-1ED3-B0C4-2E75-92ACCC961521}"/>
                  </a:ext>
                </a:extLst>
              </p:cNvPr>
              <p:cNvSpPr txBox="1"/>
              <p:nvPr/>
            </p:nvSpPr>
            <p:spPr>
              <a:xfrm>
                <a:off x="3192804" y="1130616"/>
                <a:ext cx="10635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1] </a:t>
                </a:r>
                <a:r>
                  <a:rPr lang="ko-KR" altLang="en-US" sz="800" dirty="0"/>
                  <a:t>에너지 흡수</a:t>
                </a:r>
              </a:p>
            </p:txBody>
          </p:sp>
          <p:sp>
            <p:nvSpPr>
              <p:cNvPr id="328" name="TextBox 70">
                <a:extLst>
                  <a:ext uri="{FF2B5EF4-FFF2-40B4-BE49-F238E27FC236}">
                    <a16:creationId xmlns:a16="http://schemas.microsoft.com/office/drawing/2014/main" id="{63CD9AD5-B750-EAB7-05FA-C1F7E2063D9D}"/>
                  </a:ext>
                </a:extLst>
              </p:cNvPr>
              <p:cNvSpPr txBox="1"/>
              <p:nvPr/>
            </p:nvSpPr>
            <p:spPr>
              <a:xfrm>
                <a:off x="3192806" y="1389418"/>
                <a:ext cx="1880327" cy="158400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/>
                <a:r>
                  <a:rPr lang="en-US" altLang="ko-KR" dirty="0"/>
                  <a:t>[</a:t>
                </a:r>
                <a:r>
                  <a:rPr lang="ko-KR" altLang="en-US" dirty="0"/>
                  <a:t>슈퍼 </a:t>
                </a:r>
                <a:r>
                  <a:rPr lang="ko-KR" altLang="en-US" dirty="0" err="1"/>
                  <a:t>아머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피격 이상 면역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상태 이상 면역</a:t>
                </a:r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721BDD9D-5A5C-4AA2-38B2-86BEBC5BFA08}"/>
                </a:ext>
              </a:extLst>
            </p:cNvPr>
            <p:cNvGrpSpPr/>
            <p:nvPr/>
          </p:nvGrpSpPr>
          <p:grpSpPr>
            <a:xfrm>
              <a:off x="5621230" y="882955"/>
              <a:ext cx="5162266" cy="681090"/>
              <a:chOff x="5621230" y="867789"/>
              <a:chExt cx="5162266" cy="681090"/>
            </a:xfrm>
          </p:grpSpPr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29046192-6B1A-0071-583E-6FD209152C77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5162266" cy="159462"/>
                <a:chOff x="5621230" y="819296"/>
                <a:chExt cx="5162266" cy="159462"/>
              </a:xfrm>
            </p:grpSpPr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0CD9F8C-0DA9-2EEA-34C1-87C8C56CE18E}"/>
                    </a:ext>
                  </a:extLst>
                </p:cNvPr>
                <p:cNvSpPr txBox="1"/>
                <p:nvPr/>
              </p:nvSpPr>
              <p:spPr>
                <a:xfrm>
                  <a:off x="6193628" y="832217"/>
                  <a:ext cx="4589868" cy="138499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왼손으로 잡아 목 뒤에 걸칩니다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무릎을 굽혀 자세를 낮추고 제자리에서 한바퀴 회전합니다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25" name="TextBox 70">
                  <a:extLst>
                    <a:ext uri="{FF2B5EF4-FFF2-40B4-BE49-F238E27FC236}">
                      <a16:creationId xmlns:a16="http://schemas.microsoft.com/office/drawing/2014/main" id="{368AB6BF-F172-5ACB-C2A9-1F76E28753C3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799220E3-A55A-1618-06AF-D4BBB3B7C0B3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322" name="TextBox 70">
                  <a:extLst>
                    <a:ext uri="{FF2B5EF4-FFF2-40B4-BE49-F238E27FC236}">
                      <a16:creationId xmlns:a16="http://schemas.microsoft.com/office/drawing/2014/main" id="{AE840C3C-4317-5A30-E4E5-84B198C12DB5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DCE0C4D7-2F30-10BD-1ED4-FC4DDDFC7C70}"/>
                    </a:ext>
                  </a:extLst>
                </p:cNvPr>
                <p:cNvSpPr txBox="1"/>
                <p:nvPr/>
              </p:nvSpPr>
              <p:spPr>
                <a:xfrm>
                  <a:off x="6197881" y="1142216"/>
                  <a:ext cx="4451069" cy="138499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캐릭터가 주변의 에너지를 흡수하며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모인 에너지는 클래스 마크의 형상을 띈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72AC955C-CF7A-3D22-18A9-44F00056FBEA}"/>
                  </a:ext>
                </a:extLst>
              </p:cNvPr>
              <p:cNvGrpSpPr/>
              <p:nvPr/>
            </p:nvGrpSpPr>
            <p:grpSpPr>
              <a:xfrm>
                <a:off x="5626913" y="1389417"/>
                <a:ext cx="3412421" cy="159462"/>
                <a:chOff x="5626913" y="1419736"/>
                <a:chExt cx="3412421" cy="159462"/>
              </a:xfrm>
            </p:grpSpPr>
            <p:sp>
              <p:nvSpPr>
                <p:cNvPr id="320" name="TextBox 70">
                  <a:extLst>
                    <a:ext uri="{FF2B5EF4-FFF2-40B4-BE49-F238E27FC236}">
                      <a16:creationId xmlns:a16="http://schemas.microsoft.com/office/drawing/2014/main" id="{B9EEA49A-23C7-D41C-3E37-EFA577AACADE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endParaRPr lang="ko-KR" altLang="en-US" dirty="0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3EC17C34-671D-61B9-1292-2BDDD70032EE}"/>
                    </a:ext>
                  </a:extLst>
                </p:cNvPr>
                <p:cNvSpPr txBox="1"/>
                <p:nvPr/>
              </p:nvSpPr>
              <p:spPr>
                <a:xfrm>
                  <a:off x="6197881" y="1434393"/>
                  <a:ext cx="2841453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스킬을 시전하는 동안 피격 이상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&amp;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상태 이상에 면역이 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295C63-5178-F5A3-2041-EC3431614B70}"/>
              </a:ext>
            </a:extLst>
          </p:cNvPr>
          <p:cNvGrpSpPr/>
          <p:nvPr/>
        </p:nvGrpSpPr>
        <p:grpSpPr>
          <a:xfrm>
            <a:off x="135377" y="7152707"/>
            <a:ext cx="12529697" cy="844840"/>
            <a:chOff x="192088" y="2435900"/>
            <a:chExt cx="11772900" cy="84484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2D41015-B1BE-02B7-9A7B-13179FC8452C}"/>
                </a:ext>
              </a:extLst>
            </p:cNvPr>
            <p:cNvGrpSpPr/>
            <p:nvPr/>
          </p:nvGrpSpPr>
          <p:grpSpPr>
            <a:xfrm>
              <a:off x="192088" y="243590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1E2912B7-E954-751D-2C1A-8AAE77E0B411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D05FA706-1791-B3D5-776F-833136802972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빠르게 찌르기</a:t>
                </a: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99EC8930-866E-EF14-27C4-8396A8B1E375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7E933B56-8217-F910-7ABD-17B29FE719C9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227181A-D3C8-C6C2-3223-6520FD3CD649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C3BE2550-9FFF-FF79-B088-80A4C8BAEAC6}"/>
                </a:ext>
              </a:extLst>
            </p:cNvPr>
            <p:cNvGrpSpPr/>
            <p:nvPr/>
          </p:nvGrpSpPr>
          <p:grpSpPr>
            <a:xfrm>
              <a:off x="3190229" y="2522587"/>
              <a:ext cx="1360499" cy="680026"/>
              <a:chOff x="3190229" y="2522587"/>
              <a:chExt cx="1360499" cy="680026"/>
            </a:xfrm>
          </p:grpSpPr>
          <p:sp>
            <p:nvSpPr>
              <p:cNvPr id="298" name="TextBox 70">
                <a:extLst>
                  <a:ext uri="{FF2B5EF4-FFF2-40B4-BE49-F238E27FC236}">
                    <a16:creationId xmlns:a16="http://schemas.microsoft.com/office/drawing/2014/main" id="{5881F025-EE10-7230-FE9E-ABEC8AA09808}"/>
                  </a:ext>
                </a:extLst>
              </p:cNvPr>
              <p:cNvSpPr txBox="1"/>
              <p:nvPr/>
            </p:nvSpPr>
            <p:spPr>
              <a:xfrm>
                <a:off x="3190229" y="2522587"/>
                <a:ext cx="121190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4]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 찌르기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(8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9" name="TextBox 70">
                <a:extLst>
                  <a:ext uri="{FF2B5EF4-FFF2-40B4-BE49-F238E27FC236}">
                    <a16:creationId xmlns:a16="http://schemas.microsoft.com/office/drawing/2014/main" id="{B625CD2B-6DE8-8CB0-3CE4-EBE6CEA90E17}"/>
                  </a:ext>
                </a:extLst>
              </p:cNvPr>
              <p:cNvSpPr txBox="1"/>
              <p:nvPr/>
            </p:nvSpPr>
            <p:spPr>
              <a:xfrm>
                <a:off x="3192804" y="2785410"/>
                <a:ext cx="13579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4] </a:t>
                </a:r>
                <a:r>
                  <a:rPr lang="ko-KR" altLang="en-US" sz="800" dirty="0"/>
                  <a:t>창 형태의 에너지</a:t>
                </a:r>
              </a:p>
            </p:txBody>
          </p:sp>
          <p:sp>
            <p:nvSpPr>
              <p:cNvPr id="300" name="TextBox 70">
                <a:extLst>
                  <a:ext uri="{FF2B5EF4-FFF2-40B4-BE49-F238E27FC236}">
                    <a16:creationId xmlns:a16="http://schemas.microsoft.com/office/drawing/2014/main" id="{C403CEAE-3DB2-9B3C-B037-58F98B609B1D}"/>
                  </a:ext>
                </a:extLst>
              </p:cNvPr>
              <p:cNvSpPr txBox="1"/>
              <p:nvPr/>
            </p:nvSpPr>
            <p:spPr>
              <a:xfrm>
                <a:off x="3192805" y="3044213"/>
                <a:ext cx="660694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800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] 8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462BC00B-57EF-3DC5-4CD0-87276805C9AB}"/>
                </a:ext>
              </a:extLst>
            </p:cNvPr>
            <p:cNvGrpSpPr/>
            <p:nvPr/>
          </p:nvGrpSpPr>
          <p:grpSpPr>
            <a:xfrm>
              <a:off x="5621230" y="2517775"/>
              <a:ext cx="5006030" cy="681090"/>
              <a:chOff x="5621230" y="2517775"/>
              <a:chExt cx="5006030" cy="681090"/>
            </a:xfrm>
          </p:grpSpPr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6697BD4D-6B87-E77F-6866-515863BEE7A3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159462"/>
                <a:chOff x="5621230" y="819296"/>
                <a:chExt cx="5006030" cy="159462"/>
              </a:xfrm>
            </p:grpSpPr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8132D319-CB2A-BE79-1CDF-2A2909895B4E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4433632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빠르게 찌릅니다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(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찌르는 높낮이를 다르게 하여 더욱 </a:t>
                  </a:r>
                  <a:r>
                    <a:rPr lang="ko-KR" altLang="en-US" sz="900" dirty="0" err="1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몰입감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있는 모션으로 제작합니다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  <p:sp>
              <p:nvSpPr>
                <p:cNvPr id="296" name="TextBox 70">
                  <a:extLst>
                    <a:ext uri="{FF2B5EF4-FFF2-40B4-BE49-F238E27FC236}">
                      <a16:creationId xmlns:a16="http://schemas.microsoft.com/office/drawing/2014/main" id="{ECE28D8B-00B2-6FCF-AA1F-DC4B3E603670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7F35CFD6-A75E-9843-8E39-DD523B109CA8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289" name="TextBox 70">
                  <a:extLst>
                    <a:ext uri="{FF2B5EF4-FFF2-40B4-BE49-F238E27FC236}">
                      <a16:creationId xmlns:a16="http://schemas.microsoft.com/office/drawing/2014/main" id="{6C5A6268-B571-78F1-5CFD-C6ED824B7648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192E5414-51DD-1057-5709-26AB4A51B2E1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에너지가 캐릭터 주변에 형성되어 적을 향해 찌르듯 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EE2A6E68-9592-D698-67D9-0621E860F8A1}"/>
                  </a:ext>
                </a:extLst>
              </p:cNvPr>
              <p:cNvGrpSpPr/>
              <p:nvPr/>
            </p:nvGrpSpPr>
            <p:grpSpPr>
              <a:xfrm>
                <a:off x="5626913" y="3039403"/>
                <a:ext cx="4497526" cy="159462"/>
                <a:chOff x="5626913" y="1419736"/>
                <a:chExt cx="4497526" cy="159462"/>
              </a:xfrm>
            </p:grpSpPr>
            <p:sp>
              <p:nvSpPr>
                <p:cNvPr id="287" name="TextBox 70">
                  <a:extLst>
                    <a:ext uri="{FF2B5EF4-FFF2-40B4-BE49-F238E27FC236}">
                      <a16:creationId xmlns:a16="http://schemas.microsoft.com/office/drawing/2014/main" id="{91548B37-BD0D-A30F-AA60-7D6198C5E251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타격</a:t>
                  </a:r>
                </a:p>
              </p:txBody>
            </p: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CC6CE768-81C3-9009-9589-0D72089509BB}"/>
                    </a:ext>
                  </a:extLst>
                </p:cNvPr>
                <p:cNvSpPr txBox="1"/>
                <p:nvPr/>
              </p:nvSpPr>
              <p:spPr>
                <a:xfrm>
                  <a:off x="6197879" y="1434393"/>
                  <a:ext cx="3926560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찔러 총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8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(1~8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4E20524-F838-38C2-1CFD-4DE0839A3DC4}"/>
              </a:ext>
            </a:extLst>
          </p:cNvPr>
          <p:cNvGrpSpPr/>
          <p:nvPr/>
        </p:nvGrpSpPr>
        <p:grpSpPr>
          <a:xfrm>
            <a:off x="135377" y="8605605"/>
            <a:ext cx="12529697" cy="844840"/>
            <a:chOff x="192088" y="513080"/>
            <a:chExt cx="11772900" cy="288000"/>
          </a:xfrm>
          <a:solidFill>
            <a:schemeClr val="bg1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56E23E98-C2C5-5539-8DE3-D5B09A73C117}"/>
                </a:ext>
              </a:extLst>
            </p:cNvPr>
            <p:cNvSpPr/>
            <p:nvPr/>
          </p:nvSpPr>
          <p:spPr>
            <a:xfrm>
              <a:off x="192088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D4B8F05-E50A-A4E5-49D5-E68A14CFFE8D}"/>
                </a:ext>
              </a:extLst>
            </p:cNvPr>
            <p:cNvSpPr/>
            <p:nvPr/>
          </p:nvSpPr>
          <p:spPr>
            <a:xfrm>
              <a:off x="822088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D3996DD6-E730-7C2C-4A26-979E20610668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482890A7-656D-F993-6B54-25AB7CB92EEC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5DAA3973-1CB0-2684-B8F9-00ED53DBD576}"/>
                </a:ext>
              </a:extLst>
            </p:cNvPr>
            <p:cNvSpPr/>
            <p:nvPr/>
          </p:nvSpPr>
          <p:spPr>
            <a:xfrm>
              <a:off x="5548888" y="513080"/>
              <a:ext cx="64161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D1558A9-46B0-0906-712D-62EB60729F4F}"/>
              </a:ext>
            </a:extLst>
          </p:cNvPr>
          <p:cNvGrpSpPr/>
          <p:nvPr/>
        </p:nvGrpSpPr>
        <p:grpSpPr>
          <a:xfrm>
            <a:off x="3326248" y="8692292"/>
            <a:ext cx="2228732" cy="680026"/>
            <a:chOff x="3190229" y="2522587"/>
            <a:chExt cx="2094115" cy="680026"/>
          </a:xfrm>
        </p:grpSpPr>
        <p:sp>
          <p:nvSpPr>
            <p:cNvPr id="264" name="TextBox 70">
              <a:extLst>
                <a:ext uri="{FF2B5EF4-FFF2-40B4-BE49-F238E27FC236}">
                  <a16:creationId xmlns:a16="http://schemas.microsoft.com/office/drawing/2014/main" id="{37BE1210-C404-AD1C-C98F-741A7EB9E316}"/>
                </a:ext>
              </a:extLst>
            </p:cNvPr>
            <p:cNvSpPr txBox="1"/>
            <p:nvPr/>
          </p:nvSpPr>
          <p:spPr>
            <a:xfrm>
              <a:off x="3190229" y="2522587"/>
              <a:ext cx="1328749" cy="158400"/>
            </a:xfrm>
            <a:prstGeom prst="homePlate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0" bIns="1800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ysClr val="windowText" lastClr="000000"/>
                  </a:solidFill>
                </a:rPr>
                <a:t>[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모션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6]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돌진하며 휘두르기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TextBox 70">
              <a:extLst>
                <a:ext uri="{FF2B5EF4-FFF2-40B4-BE49-F238E27FC236}">
                  <a16:creationId xmlns:a16="http://schemas.microsoft.com/office/drawing/2014/main" id="{FBA2CF2C-3E2B-D26A-89D4-2072F3682482}"/>
                </a:ext>
              </a:extLst>
            </p:cNvPr>
            <p:cNvSpPr txBox="1"/>
            <p:nvPr/>
          </p:nvSpPr>
          <p:spPr>
            <a:xfrm>
              <a:off x="3192805" y="2784879"/>
              <a:ext cx="1278908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[</a:t>
              </a:r>
              <a:r>
                <a:rPr lang="ko-KR" altLang="en-US" sz="800" dirty="0"/>
                <a:t>이펙트 </a:t>
              </a:r>
              <a:r>
                <a:rPr lang="en-US" altLang="ko-KR" sz="800" dirty="0"/>
                <a:t>6] (1) </a:t>
              </a:r>
              <a:r>
                <a:rPr lang="ko-KR" altLang="en-US" sz="800" dirty="0"/>
                <a:t>트레일 이펙트</a:t>
              </a:r>
            </a:p>
          </p:txBody>
        </p:sp>
        <p:sp>
          <p:nvSpPr>
            <p:cNvPr id="267" name="TextBox 70">
              <a:extLst>
                <a:ext uri="{FF2B5EF4-FFF2-40B4-BE49-F238E27FC236}">
                  <a16:creationId xmlns:a16="http://schemas.microsoft.com/office/drawing/2014/main" id="{68DFC2E3-15D7-EC5D-2008-B46317DFF2C3}"/>
                </a:ext>
              </a:extLst>
            </p:cNvPr>
            <p:cNvSpPr txBox="1"/>
            <p:nvPr/>
          </p:nvSpPr>
          <p:spPr>
            <a:xfrm>
              <a:off x="3192806" y="3044213"/>
              <a:ext cx="660694" cy="158400"/>
            </a:xfrm>
            <a:prstGeom prst="homePlate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800" b="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tx1"/>
                  </a:solidFill>
                </a:rPr>
                <a:t>[</a:t>
              </a:r>
              <a:r>
                <a:rPr lang="ko-KR" altLang="en-US" dirty="0">
                  <a:solidFill>
                    <a:schemeClr val="tx1"/>
                  </a:solidFill>
                </a:rPr>
                <a:t>타격</a:t>
              </a:r>
              <a:r>
                <a:rPr lang="en-US" altLang="ko-KR" dirty="0">
                  <a:solidFill>
                    <a:schemeClr val="tx1"/>
                  </a:solidFill>
                </a:rPr>
                <a:t>] 1</a:t>
              </a:r>
              <a:r>
                <a:rPr lang="ko-KR" altLang="en-US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362" name="TextBox 70">
              <a:extLst>
                <a:ext uri="{FF2B5EF4-FFF2-40B4-BE49-F238E27FC236}">
                  <a16:creationId xmlns:a16="http://schemas.microsoft.com/office/drawing/2014/main" id="{C4DE5874-F3C8-5B19-4A5E-C20E7205A3F0}"/>
                </a:ext>
              </a:extLst>
            </p:cNvPr>
            <p:cNvSpPr txBox="1"/>
            <p:nvPr/>
          </p:nvSpPr>
          <p:spPr>
            <a:xfrm>
              <a:off x="4518978" y="2784879"/>
              <a:ext cx="765366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(2</a:t>
              </a:r>
              <a:r>
                <a:rPr lang="en-US" altLang="ko-KR" sz="800"/>
                <a:t>) </a:t>
              </a:r>
              <a:r>
                <a:rPr lang="ko-KR" altLang="en-US" sz="800" dirty="0"/>
                <a:t>잔여 이펙트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1F10B4C-9A77-099A-74AF-4F4F69BE8ACB}"/>
              </a:ext>
            </a:extLst>
          </p:cNvPr>
          <p:cNvGrpSpPr/>
          <p:nvPr/>
        </p:nvGrpSpPr>
        <p:grpSpPr>
          <a:xfrm>
            <a:off x="5913520" y="8687480"/>
            <a:ext cx="3740715" cy="159462"/>
            <a:chOff x="5621230" y="819296"/>
            <a:chExt cx="3514775" cy="159462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153F805-F021-B3D3-056C-343F89DB93DA}"/>
                </a:ext>
              </a:extLst>
            </p:cNvPr>
            <p:cNvSpPr txBox="1"/>
            <p:nvPr/>
          </p:nvSpPr>
          <p:spPr>
            <a:xfrm>
              <a:off x="6193628" y="836393"/>
              <a:ext cx="2942377" cy="130146"/>
            </a:xfrm>
            <a:prstGeom prst="rect">
              <a:avLst/>
            </a:prstGeom>
            <a:noFill/>
          </p:spPr>
          <p:txBody>
            <a:bodyPr wrap="non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빠르게 돌진하며 크게 휘두릅니다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 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258" name="TextBox 70">
              <a:extLst>
                <a:ext uri="{FF2B5EF4-FFF2-40B4-BE49-F238E27FC236}">
                  <a16:creationId xmlns:a16="http://schemas.microsoft.com/office/drawing/2014/main" id="{8FD94CAD-79A1-B3B6-A8A6-583F3F2BE547}"/>
                </a:ext>
              </a:extLst>
            </p:cNvPr>
            <p:cNvSpPr txBox="1"/>
            <p:nvPr/>
          </p:nvSpPr>
          <p:spPr>
            <a:xfrm>
              <a:off x="5621230" y="819296"/>
              <a:ext cx="572400" cy="159462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ysClr val="windowText" lastClr="000000"/>
                  </a:solidFill>
                </a:rPr>
                <a:t>모션</a:t>
              </a:r>
            </a:p>
          </p:txBody>
        </p:sp>
      </p:grpSp>
      <p:sp>
        <p:nvSpPr>
          <p:cNvPr id="126" name="TextBox 70">
            <a:extLst>
              <a:ext uri="{FF2B5EF4-FFF2-40B4-BE49-F238E27FC236}">
                <a16:creationId xmlns:a16="http://schemas.microsoft.com/office/drawing/2014/main" id="{361491FD-AA73-5738-F6EE-21CC719359DF}"/>
              </a:ext>
            </a:extLst>
          </p:cNvPr>
          <p:cNvSpPr txBox="1"/>
          <p:nvPr/>
        </p:nvSpPr>
        <p:spPr>
          <a:xfrm>
            <a:off x="5919568" y="8950305"/>
            <a:ext cx="607672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998" tIns="18000" rIns="35998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00" dirty="0"/>
              <a:t>이펙트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AE1A1F7-9D72-3387-555C-B1949A153C0A}"/>
              </a:ext>
            </a:extLst>
          </p:cNvPr>
          <p:cNvSpPr txBox="1"/>
          <p:nvPr/>
        </p:nvSpPr>
        <p:spPr>
          <a:xfrm>
            <a:off x="6761228" y="8960786"/>
            <a:ext cx="2169432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휘두를 때 트레일 이펙트가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3" name="TextBox 70">
            <a:extLst>
              <a:ext uri="{FF2B5EF4-FFF2-40B4-BE49-F238E27FC236}">
                <a16:creationId xmlns:a16="http://schemas.microsoft.com/office/drawing/2014/main" id="{BFFB84E8-071B-BB69-C1DB-506A693E8F8F}"/>
              </a:ext>
            </a:extLst>
          </p:cNvPr>
          <p:cNvSpPr txBox="1"/>
          <p:nvPr/>
        </p:nvSpPr>
        <p:spPr>
          <a:xfrm>
            <a:off x="6602828" y="8950305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(1)</a:t>
            </a:r>
            <a:endParaRPr lang="ko-KR" altLang="en-US" sz="800" dirty="0"/>
          </a:p>
        </p:txBody>
      </p:sp>
      <p:sp>
        <p:nvSpPr>
          <p:cNvPr id="364" name="TextBox 70">
            <a:extLst>
              <a:ext uri="{FF2B5EF4-FFF2-40B4-BE49-F238E27FC236}">
                <a16:creationId xmlns:a16="http://schemas.microsoft.com/office/drawing/2014/main" id="{C6D6A2C2-1578-5758-CA69-98DFF1C9661E}"/>
              </a:ext>
            </a:extLst>
          </p:cNvPr>
          <p:cNvSpPr txBox="1"/>
          <p:nvPr/>
        </p:nvSpPr>
        <p:spPr>
          <a:xfrm>
            <a:off x="9044872" y="8950305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(2)</a:t>
            </a:r>
            <a:endParaRPr lang="ko-KR" altLang="en-US" sz="8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7C92E49-6F73-8150-6E30-6B1FD3838162}"/>
              </a:ext>
            </a:extLst>
          </p:cNvPr>
          <p:cNvGrpSpPr/>
          <p:nvPr/>
        </p:nvGrpSpPr>
        <p:grpSpPr>
          <a:xfrm>
            <a:off x="5919568" y="9209108"/>
            <a:ext cx="4786640" cy="159462"/>
            <a:chOff x="5626913" y="1419736"/>
            <a:chExt cx="4497526" cy="159462"/>
          </a:xfrm>
        </p:grpSpPr>
        <p:sp>
          <p:nvSpPr>
            <p:cNvPr id="111" name="TextBox 70">
              <a:extLst>
                <a:ext uri="{FF2B5EF4-FFF2-40B4-BE49-F238E27FC236}">
                  <a16:creationId xmlns:a16="http://schemas.microsoft.com/office/drawing/2014/main" id="{4880AFD9-3020-BD1D-C3D4-732431367149}"/>
                </a:ext>
              </a:extLst>
            </p:cNvPr>
            <p:cNvSpPr txBox="1"/>
            <p:nvPr/>
          </p:nvSpPr>
          <p:spPr>
            <a:xfrm>
              <a:off x="5626913" y="1419736"/>
              <a:ext cx="570968" cy="159462"/>
            </a:xfrm>
            <a:prstGeom prst="rect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ko-KR" altLang="en-US" dirty="0"/>
                <a:t>타격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595C434-1403-545C-D007-B2E5CED5D03C}"/>
                </a:ext>
              </a:extLst>
            </p:cNvPr>
            <p:cNvSpPr txBox="1"/>
            <p:nvPr/>
          </p:nvSpPr>
          <p:spPr>
            <a:xfrm>
              <a:off x="6197879" y="1434393"/>
              <a:ext cx="3926560" cy="130146"/>
            </a:xfrm>
            <a:prstGeom prst="rect">
              <a:avLst/>
            </a:prstGeom>
            <a:noFill/>
          </p:spPr>
          <p:txBody>
            <a:bodyPr wrap="squar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전진하며 크게 휘둘러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타격합니다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7390A7-DE9B-71C5-3105-994CDB96C9F6}"/>
              </a:ext>
            </a:extLst>
          </p:cNvPr>
          <p:cNvGrpSpPr/>
          <p:nvPr/>
        </p:nvGrpSpPr>
        <p:grpSpPr>
          <a:xfrm>
            <a:off x="135377" y="6307868"/>
            <a:ext cx="12529697" cy="844839"/>
            <a:chOff x="192088" y="801080"/>
            <a:chExt cx="11772900" cy="844840"/>
          </a:xfrm>
        </p:grpSpPr>
        <p:grpSp>
          <p:nvGrpSpPr>
            <p:cNvPr id="496" name="그룹 495">
              <a:extLst>
                <a:ext uri="{FF2B5EF4-FFF2-40B4-BE49-F238E27FC236}">
                  <a16:creationId xmlns:a16="http://schemas.microsoft.com/office/drawing/2014/main" id="{A30EE1CA-D392-4C7D-D117-2CC946155A4A}"/>
                </a:ext>
              </a:extLst>
            </p:cNvPr>
            <p:cNvGrpSpPr/>
            <p:nvPr/>
          </p:nvGrpSpPr>
          <p:grpSpPr>
            <a:xfrm>
              <a:off x="192088" y="80108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DE4395CF-5FA9-DA7A-D4B4-E6C29A036911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7CF093-3392-F471-17EA-5456D9917DD6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 손과 양 손 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번갈아 휘두르기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6140671-515F-A4D1-F82A-CA1FC92F54D4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4D19147-731A-8E3C-252B-03F92C3A6DB7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33570CB-B4B8-ECAD-CB5A-BD84EF77E8B3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085D5136-A597-782B-4621-A76AADEE6E0F}"/>
                </a:ext>
              </a:extLst>
            </p:cNvPr>
            <p:cNvGrpSpPr/>
            <p:nvPr/>
          </p:nvGrpSpPr>
          <p:grpSpPr>
            <a:xfrm>
              <a:off x="3190227" y="882955"/>
              <a:ext cx="1509406" cy="684838"/>
              <a:chOff x="3190227" y="867789"/>
              <a:chExt cx="1509406" cy="684838"/>
            </a:xfrm>
          </p:grpSpPr>
          <p:sp>
            <p:nvSpPr>
              <p:cNvPr id="508" name="TextBox 70">
                <a:extLst>
                  <a:ext uri="{FF2B5EF4-FFF2-40B4-BE49-F238E27FC236}">
                    <a16:creationId xmlns:a16="http://schemas.microsoft.com/office/drawing/2014/main" id="{4D4B9952-1D77-86A3-A425-892E501FD14E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509406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3]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창을 좌우로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 휘두르기</a:t>
                </a:r>
              </a:p>
            </p:txBody>
          </p:sp>
          <p:sp>
            <p:nvSpPr>
              <p:cNvPr id="509" name="TextBox 70">
                <a:extLst>
                  <a:ext uri="{FF2B5EF4-FFF2-40B4-BE49-F238E27FC236}">
                    <a16:creationId xmlns:a16="http://schemas.microsoft.com/office/drawing/2014/main" id="{B1D422DF-355F-79AC-2BCA-0487B30815F5}"/>
                  </a:ext>
                </a:extLst>
              </p:cNvPr>
              <p:cNvSpPr txBox="1"/>
              <p:nvPr/>
            </p:nvSpPr>
            <p:spPr>
              <a:xfrm>
                <a:off x="3192803" y="1135425"/>
                <a:ext cx="1135716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3] </a:t>
                </a:r>
                <a:r>
                  <a:rPr lang="ko-KR" altLang="en-US" sz="800" dirty="0"/>
                  <a:t>트레일 이펙트</a:t>
                </a:r>
              </a:p>
            </p:txBody>
          </p:sp>
          <p:sp>
            <p:nvSpPr>
              <p:cNvPr id="510" name="TextBox 70">
                <a:extLst>
                  <a:ext uri="{FF2B5EF4-FFF2-40B4-BE49-F238E27FC236}">
                    <a16:creationId xmlns:a16="http://schemas.microsoft.com/office/drawing/2014/main" id="{C92EF8CD-479C-FCC8-4F39-D9BE50887747}"/>
                  </a:ext>
                </a:extLst>
              </p:cNvPr>
              <p:cNvSpPr txBox="1"/>
              <p:nvPr/>
            </p:nvSpPr>
            <p:spPr>
              <a:xfrm>
                <a:off x="3192807" y="1394227"/>
                <a:ext cx="660692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en-US"/>
                </a:defPPr>
                <a:lvl1pPr>
                  <a:defRPr sz="801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] 5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54003356-4C92-9F9C-59CE-F964774D5A9D}"/>
                </a:ext>
              </a:extLst>
            </p:cNvPr>
            <p:cNvGrpSpPr/>
            <p:nvPr/>
          </p:nvGrpSpPr>
          <p:grpSpPr>
            <a:xfrm>
              <a:off x="5621230" y="882955"/>
              <a:ext cx="5027720" cy="676280"/>
              <a:chOff x="5621230" y="867789"/>
              <a:chExt cx="5027720" cy="676280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CFBBC218-10B6-4801-E697-27FFD26D0470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2336833" cy="159462"/>
                <a:chOff x="5621230" y="819296"/>
                <a:chExt cx="2336833" cy="159462"/>
              </a:xfrm>
            </p:grpSpPr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4327DE96-4547-99FF-704D-D9A94FBFD6D9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1764435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우로 번갈아 가며 휘두릅니다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507" name="TextBox 70">
                  <a:extLst>
                    <a:ext uri="{FF2B5EF4-FFF2-40B4-BE49-F238E27FC236}">
                      <a16:creationId xmlns:a16="http://schemas.microsoft.com/office/drawing/2014/main" id="{1EA8D3E1-B294-C777-DCEE-1F1E81F78150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500" name="그룹 499">
                <a:extLst>
                  <a:ext uri="{FF2B5EF4-FFF2-40B4-BE49-F238E27FC236}">
                    <a16:creationId xmlns:a16="http://schemas.microsoft.com/office/drawing/2014/main" id="{52646801-162A-C6AC-3D93-CBBB8FC5D524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504" name="TextBox 70">
                  <a:extLst>
                    <a:ext uri="{FF2B5EF4-FFF2-40B4-BE49-F238E27FC236}">
                      <a16:creationId xmlns:a16="http://schemas.microsoft.com/office/drawing/2014/main" id="{6A4D11FB-3038-5EC0-259E-C04F0A32937B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1B3BFB10-A8C5-8DF3-E46C-8201583AD0DD}"/>
                    </a:ext>
                  </a:extLst>
                </p:cNvPr>
                <p:cNvSpPr txBox="1"/>
                <p:nvPr/>
              </p:nvSpPr>
              <p:spPr>
                <a:xfrm>
                  <a:off x="6197881" y="1146392"/>
                  <a:ext cx="445106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검붉은 빛의 트레일 이펙트가 발생합니다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01" name="그룹 500">
                <a:extLst>
                  <a:ext uri="{FF2B5EF4-FFF2-40B4-BE49-F238E27FC236}">
                    <a16:creationId xmlns:a16="http://schemas.microsoft.com/office/drawing/2014/main" id="{580E1F38-BE3A-111F-7DE6-1648D0B91C2B}"/>
                  </a:ext>
                </a:extLst>
              </p:cNvPr>
              <p:cNvGrpSpPr/>
              <p:nvPr/>
            </p:nvGrpSpPr>
            <p:grpSpPr>
              <a:xfrm>
                <a:off x="5626913" y="1394225"/>
                <a:ext cx="3366276" cy="149844"/>
                <a:chOff x="5626913" y="1424544"/>
                <a:chExt cx="3366276" cy="149844"/>
              </a:xfrm>
            </p:grpSpPr>
            <p:sp>
              <p:nvSpPr>
                <p:cNvPr id="502" name="TextBox 70">
                  <a:extLst>
                    <a:ext uri="{FF2B5EF4-FFF2-40B4-BE49-F238E27FC236}">
                      <a16:creationId xmlns:a16="http://schemas.microsoft.com/office/drawing/2014/main" id="{9B54D8C6-CC75-4D3A-16D7-8DC53CA223A7}"/>
                    </a:ext>
                  </a:extLst>
                </p:cNvPr>
                <p:cNvSpPr txBox="1"/>
                <p:nvPr/>
              </p:nvSpPr>
              <p:spPr>
                <a:xfrm>
                  <a:off x="5626913" y="1424544"/>
                  <a:ext cx="570968" cy="149844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600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CE52681D-BECD-744B-4D4C-3F0177B4D45B}"/>
                    </a:ext>
                  </a:extLst>
                </p:cNvPr>
                <p:cNvSpPr txBox="1"/>
                <p:nvPr/>
              </p:nvSpPr>
              <p:spPr>
                <a:xfrm>
                  <a:off x="6197881" y="1434394"/>
                  <a:ext cx="2795308" cy="130145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휘두르며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(1~5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EF4A35-30E8-EE2D-0727-A4FE20715081}"/>
              </a:ext>
            </a:extLst>
          </p:cNvPr>
          <p:cNvGrpSpPr/>
          <p:nvPr/>
        </p:nvGrpSpPr>
        <p:grpSpPr>
          <a:xfrm>
            <a:off x="135377" y="7997547"/>
            <a:ext cx="12529697" cy="608058"/>
            <a:chOff x="514351" y="5373642"/>
            <a:chExt cx="11772898" cy="60805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6F08F67-D386-7C17-CB2F-A24C98FA7A03}"/>
                </a:ext>
              </a:extLst>
            </p:cNvPr>
            <p:cNvGrpSpPr/>
            <p:nvPr/>
          </p:nvGrpSpPr>
          <p:grpSpPr>
            <a:xfrm>
              <a:off x="514351" y="5373642"/>
              <a:ext cx="11772898" cy="608058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E77C2DAA-9568-65FA-5837-0A1E999A65F9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97F5E71-AC97-CB5D-FCC0-E1528C63630B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추진력을 위한 동작</a:t>
                </a: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C3813455-81CA-11F8-0361-52BCE6D8D169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0.3s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D34C4FE5-1687-B71C-0CA1-3AB20ECF0EFD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3A2E1B7C-B807-D202-1E9D-E0C9004A1F16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30D08ED5-98CD-2E97-C1A8-ED0B012C04D5}"/>
                </a:ext>
              </a:extLst>
            </p:cNvPr>
            <p:cNvGrpSpPr/>
            <p:nvPr/>
          </p:nvGrpSpPr>
          <p:grpSpPr>
            <a:xfrm>
              <a:off x="3512491" y="5471336"/>
              <a:ext cx="1135709" cy="421225"/>
              <a:chOff x="3190229" y="2522586"/>
              <a:chExt cx="1135709" cy="421225"/>
            </a:xfrm>
          </p:grpSpPr>
          <p:sp>
            <p:nvSpPr>
              <p:cNvPr id="457" name="TextBox 70">
                <a:extLst>
                  <a:ext uri="{FF2B5EF4-FFF2-40B4-BE49-F238E27FC236}">
                    <a16:creationId xmlns:a16="http://schemas.microsoft.com/office/drawing/2014/main" id="{496762D9-29D4-6F52-2094-478B8FBF3AEB}"/>
                  </a:ext>
                </a:extLst>
              </p:cNvPr>
              <p:cNvSpPr txBox="1"/>
              <p:nvPr/>
            </p:nvSpPr>
            <p:spPr>
              <a:xfrm>
                <a:off x="3190229" y="2522586"/>
                <a:ext cx="99854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돌진 준비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8" name="TextBox 70">
                <a:extLst>
                  <a:ext uri="{FF2B5EF4-FFF2-40B4-BE49-F238E27FC236}">
                    <a16:creationId xmlns:a16="http://schemas.microsoft.com/office/drawing/2014/main" id="{86A2A7F6-30F2-0A29-4D3D-814D1DFD0DD5}"/>
                  </a:ext>
                </a:extLst>
              </p:cNvPr>
              <p:cNvSpPr txBox="1"/>
              <p:nvPr/>
            </p:nvSpPr>
            <p:spPr>
              <a:xfrm>
                <a:off x="3192805" y="2785411"/>
                <a:ext cx="1133133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5] </a:t>
                </a:r>
                <a:r>
                  <a:rPr lang="ko-KR" altLang="en-US" sz="800" dirty="0"/>
                  <a:t>클래스 마크</a:t>
                </a: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AA388578-7098-4884-4E56-54C6C7076ECC}"/>
                </a:ext>
              </a:extLst>
            </p:cNvPr>
            <p:cNvGrpSpPr/>
            <p:nvPr/>
          </p:nvGrpSpPr>
          <p:grpSpPr>
            <a:xfrm>
              <a:off x="5943492" y="5466528"/>
              <a:ext cx="4787689" cy="422287"/>
              <a:chOff x="5621230" y="2517775"/>
              <a:chExt cx="4787690" cy="422287"/>
            </a:xfrm>
          </p:grpSpPr>
          <p:grpSp>
            <p:nvGrpSpPr>
              <p:cNvPr id="451" name="그룹 450">
                <a:extLst>
                  <a:ext uri="{FF2B5EF4-FFF2-40B4-BE49-F238E27FC236}">
                    <a16:creationId xmlns:a16="http://schemas.microsoft.com/office/drawing/2014/main" id="{4B46B325-D9D0-4384-7698-0EB6B3C7034A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2870069" cy="159462"/>
                <a:chOff x="5621230" y="819296"/>
                <a:chExt cx="2870069" cy="159462"/>
              </a:xfrm>
            </p:grpSpPr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9DE27CEE-8892-ED2B-67E1-F704AE21CC71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2297671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 뒤에 걸치고 무릎을 굽혀 자세를 낮춥니다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456" name="TextBox 70">
                  <a:extLst>
                    <a:ext uri="{FF2B5EF4-FFF2-40B4-BE49-F238E27FC236}">
                      <a16:creationId xmlns:a16="http://schemas.microsoft.com/office/drawing/2014/main" id="{D27502C1-1410-F4B3-1FA2-1C43B7A69C29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FAE59F4-BDD8-EA92-39A4-CDE57583DAB0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453" name="TextBox 70">
                  <a:extLst>
                    <a:ext uri="{FF2B5EF4-FFF2-40B4-BE49-F238E27FC236}">
                      <a16:creationId xmlns:a16="http://schemas.microsoft.com/office/drawing/2014/main" id="{69D1C950-31D9-86FA-1F3B-59BC8E842E65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ADE5C413-1844-8687-9F9E-C100AC23BA71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검붉은 에너지가 클래스 마크를 형성한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0E68BC-6D02-FA3B-2F82-7040EEFF4DB7}"/>
              </a:ext>
            </a:extLst>
          </p:cNvPr>
          <p:cNvGrpSpPr/>
          <p:nvPr/>
        </p:nvGrpSpPr>
        <p:grpSpPr>
          <a:xfrm>
            <a:off x="135377" y="4130010"/>
            <a:ext cx="12529697" cy="5320435"/>
            <a:chOff x="136525" y="1263549"/>
            <a:chExt cx="11772898" cy="5320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CA98005-4609-4222-A0DD-2AC48B075ABF}"/>
                </a:ext>
              </a:extLst>
            </p:cNvPr>
            <p:cNvGrpSpPr/>
            <p:nvPr/>
          </p:nvGrpSpPr>
          <p:grpSpPr>
            <a:xfrm>
              <a:off x="136525" y="1263549"/>
              <a:ext cx="11772898" cy="288000"/>
              <a:chOff x="90805" y="1263549"/>
              <a:chExt cx="11772898" cy="28800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DA6C42A-58C8-A2EF-80B3-B3BE90051E18}"/>
                  </a:ext>
                </a:extLst>
              </p:cNvPr>
              <p:cNvGrpSpPr/>
              <p:nvPr/>
            </p:nvGrpSpPr>
            <p:grpSpPr>
              <a:xfrm>
                <a:off x="90805" y="1263549"/>
                <a:ext cx="11772898" cy="288000"/>
                <a:chOff x="192088" y="513080"/>
                <a:chExt cx="11772900" cy="288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5538C2A-56A3-9A52-6793-15D441C37F3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분류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1DCE428-D314-F5EB-ED41-0C4202E5D315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핵심 포인트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76059583-CDE5-4D2B-0CFA-E0ED8E8533D5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예상 시간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4C644D7-E18F-C74E-1233-288C8D30E7E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구성 요소</a:t>
                  </a: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7B22B54-C9C9-27BF-CF74-5F921B834C62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추가 설명</a:t>
                  </a: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CA53F91-0776-CFD7-B114-F224A3C4A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" y="1551549"/>
                <a:ext cx="1177289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46E1960-C6C5-9041-415B-603CD16556DE}"/>
                </a:ext>
              </a:extLst>
            </p:cNvPr>
            <p:cNvSpPr/>
            <p:nvPr/>
          </p:nvSpPr>
          <p:spPr>
            <a:xfrm>
              <a:off x="136525" y="1263549"/>
              <a:ext cx="11772898" cy="5320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18B08405-7D48-72BE-4944-D15719228105}"/>
              </a:ext>
            </a:extLst>
          </p:cNvPr>
          <p:cNvGrpSpPr/>
          <p:nvPr/>
        </p:nvGrpSpPr>
        <p:grpSpPr>
          <a:xfrm>
            <a:off x="142555" y="1429582"/>
            <a:ext cx="9734072" cy="204518"/>
            <a:chOff x="142555" y="1429582"/>
            <a:chExt cx="9734072" cy="204518"/>
          </a:xfrm>
        </p:grpSpPr>
        <p:sp>
          <p:nvSpPr>
            <p:cNvPr id="21" name="직사각형 262">
              <a:extLst>
                <a:ext uri="{FF2B5EF4-FFF2-40B4-BE49-F238E27FC236}">
                  <a16:creationId xmlns:a16="http://schemas.microsoft.com/office/drawing/2014/main" id="{A2EA5B85-A946-838C-925D-15EC0264889A}"/>
                </a:ext>
              </a:extLst>
            </p:cNvPr>
            <p:cNvSpPr/>
            <p:nvPr/>
          </p:nvSpPr>
          <p:spPr>
            <a:xfrm>
              <a:off x="8797469" y="1443882"/>
              <a:ext cx="1079158" cy="175919"/>
            </a:xfrm>
            <a:prstGeom prst="rect">
              <a:avLst/>
            </a:prstGeom>
            <a:solidFill>
              <a:srgbClr val="FAFCBC"/>
            </a:solidFill>
            <a:ln w="63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32" name="직사각형 260">
              <a:extLst>
                <a:ext uri="{FF2B5EF4-FFF2-40B4-BE49-F238E27FC236}">
                  <a16:creationId xmlns:a16="http://schemas.microsoft.com/office/drawing/2014/main" id="{CA52EF96-233B-C5DE-4B5D-4FBE01D65B0C}"/>
                </a:ext>
              </a:extLst>
            </p:cNvPr>
            <p:cNvSpPr/>
            <p:nvPr/>
          </p:nvSpPr>
          <p:spPr>
            <a:xfrm>
              <a:off x="142555" y="1429582"/>
              <a:ext cx="108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33" name="직사각형 261">
              <a:extLst>
                <a:ext uri="{FF2B5EF4-FFF2-40B4-BE49-F238E27FC236}">
                  <a16:creationId xmlns:a16="http://schemas.microsoft.com/office/drawing/2014/main" id="{9E86BC55-4236-DA8D-03D5-3AF64507E4CB}"/>
                </a:ext>
              </a:extLst>
            </p:cNvPr>
            <p:cNvSpPr/>
            <p:nvPr/>
          </p:nvSpPr>
          <p:spPr>
            <a:xfrm>
              <a:off x="1222555" y="1429582"/>
              <a:ext cx="1078324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480" name="직사각형 262">
              <a:extLst>
                <a:ext uri="{FF2B5EF4-FFF2-40B4-BE49-F238E27FC236}">
                  <a16:creationId xmlns:a16="http://schemas.microsoft.com/office/drawing/2014/main" id="{12530566-76EE-AF98-14CA-CF7ED3DCB638}"/>
                </a:ext>
              </a:extLst>
            </p:cNvPr>
            <p:cNvSpPr/>
            <p:nvPr/>
          </p:nvSpPr>
          <p:spPr>
            <a:xfrm>
              <a:off x="4460877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481" name="직사각형 262">
              <a:extLst>
                <a:ext uri="{FF2B5EF4-FFF2-40B4-BE49-F238E27FC236}">
                  <a16:creationId xmlns:a16="http://schemas.microsoft.com/office/drawing/2014/main" id="{3B6401E7-A048-C3DE-B205-A06604610BE0}"/>
                </a:ext>
              </a:extLst>
            </p:cNvPr>
            <p:cNvSpPr/>
            <p:nvPr/>
          </p:nvSpPr>
          <p:spPr>
            <a:xfrm>
              <a:off x="6620876" y="1429582"/>
              <a:ext cx="648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3" name="직사각형 262">
              <a:extLst>
                <a:ext uri="{FF2B5EF4-FFF2-40B4-BE49-F238E27FC236}">
                  <a16:creationId xmlns:a16="http://schemas.microsoft.com/office/drawing/2014/main" id="{696F894E-D214-FA6B-37DD-D175939C7F1D}"/>
                </a:ext>
              </a:extLst>
            </p:cNvPr>
            <p:cNvSpPr/>
            <p:nvPr/>
          </p:nvSpPr>
          <p:spPr>
            <a:xfrm>
              <a:off x="2300878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464" name="직사각형 262">
              <a:extLst>
                <a:ext uri="{FF2B5EF4-FFF2-40B4-BE49-F238E27FC236}">
                  <a16:creationId xmlns:a16="http://schemas.microsoft.com/office/drawing/2014/main" id="{8E0DB8AF-3F6C-ADE9-DC2B-1DF3844F2643}"/>
                </a:ext>
              </a:extLst>
            </p:cNvPr>
            <p:cNvSpPr/>
            <p:nvPr/>
          </p:nvSpPr>
          <p:spPr>
            <a:xfrm>
              <a:off x="7268876" y="1429582"/>
              <a:ext cx="1512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CEEA80DC-4CE8-366D-4802-E6F5CAC55783}"/>
              </a:ext>
            </a:extLst>
          </p:cNvPr>
          <p:cNvSpPr txBox="1"/>
          <p:nvPr/>
        </p:nvSpPr>
        <p:spPr>
          <a:xfrm>
            <a:off x="1720257" y="2323996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23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57D1A02-7A1B-59CF-542F-42F0EDC83B32}"/>
              </a:ext>
            </a:extLst>
          </p:cNvPr>
          <p:cNvSpPr txBox="1"/>
          <p:nvPr/>
        </p:nvSpPr>
        <p:spPr>
          <a:xfrm>
            <a:off x="9203271" y="8960786"/>
            <a:ext cx="2624685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휘두르는 궤적을 따라 지면에 균열이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590773F2-FE4A-2CB9-81FC-0E144F885C8D}"/>
              </a:ext>
            </a:extLst>
          </p:cNvPr>
          <p:cNvGrpSpPr/>
          <p:nvPr/>
        </p:nvGrpSpPr>
        <p:grpSpPr>
          <a:xfrm>
            <a:off x="135377" y="5262849"/>
            <a:ext cx="12529697" cy="1045019"/>
            <a:chOff x="135377" y="5262849"/>
            <a:chExt cx="12529697" cy="104501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9E3C976-B70C-9720-3FE3-3667DDBE9F21}"/>
                </a:ext>
              </a:extLst>
            </p:cNvPr>
            <p:cNvGrpSpPr/>
            <p:nvPr/>
          </p:nvGrpSpPr>
          <p:grpSpPr>
            <a:xfrm>
              <a:off x="135377" y="5262849"/>
              <a:ext cx="12529697" cy="1045019"/>
              <a:chOff x="514351" y="2650681"/>
              <a:chExt cx="11772898" cy="1045019"/>
            </a:xfrm>
          </p:grpSpPr>
          <p:grpSp>
            <p:nvGrpSpPr>
              <p:cNvPr id="469" name="그룹 468">
                <a:extLst>
                  <a:ext uri="{FF2B5EF4-FFF2-40B4-BE49-F238E27FC236}">
                    <a16:creationId xmlns:a16="http://schemas.microsoft.com/office/drawing/2014/main" id="{3310E342-B64E-7F6D-43B2-975EEA731C00}"/>
                  </a:ext>
                </a:extLst>
              </p:cNvPr>
              <p:cNvGrpSpPr/>
              <p:nvPr/>
            </p:nvGrpSpPr>
            <p:grpSpPr>
              <a:xfrm>
                <a:off x="514351" y="2650681"/>
                <a:ext cx="11772898" cy="1045019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491" name="직사각형 490">
                  <a:extLst>
                    <a:ext uri="{FF2B5EF4-FFF2-40B4-BE49-F238E27FC236}">
                      <a16:creationId xmlns:a16="http://schemas.microsoft.com/office/drawing/2014/main" id="{B6442DE2-7590-BAE7-CFB3-CDE23613312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492" name="직사각형 491">
                  <a:extLst>
                    <a:ext uri="{FF2B5EF4-FFF2-40B4-BE49-F238E27FC236}">
                      <a16:creationId xmlns:a16="http://schemas.microsoft.com/office/drawing/2014/main" id="{D644A73F-D88F-072C-3F1D-7D274D8A2AA7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적을 이후의 공격 범위로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끌어당기는 느낌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3" name="직사각형 492">
                  <a:extLst>
                    <a:ext uri="{FF2B5EF4-FFF2-40B4-BE49-F238E27FC236}">
                      <a16:creationId xmlns:a16="http://schemas.microsoft.com/office/drawing/2014/main" id="{6AA6C3B3-C2FA-8C73-E309-C025F7C882A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4" name="직사각형 493">
                  <a:extLst>
                    <a:ext uri="{FF2B5EF4-FFF2-40B4-BE49-F238E27FC236}">
                      <a16:creationId xmlns:a16="http://schemas.microsoft.com/office/drawing/2014/main" id="{F6565597-B617-D19F-FB16-D54FC45FF836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5" name="직사각형 494">
                  <a:extLst>
                    <a:ext uri="{FF2B5EF4-FFF2-40B4-BE49-F238E27FC236}">
                      <a16:creationId xmlns:a16="http://schemas.microsoft.com/office/drawing/2014/main" id="{A8E74949-80F1-264D-57CC-8575B51C507B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1938B4F2-F68C-22B6-E95E-0A58099F2991}"/>
                  </a:ext>
                </a:extLst>
              </p:cNvPr>
              <p:cNvGrpSpPr/>
              <p:nvPr/>
            </p:nvGrpSpPr>
            <p:grpSpPr>
              <a:xfrm>
                <a:off x="5943492" y="2741734"/>
                <a:ext cx="5841979" cy="858103"/>
                <a:chOff x="5943492" y="2732556"/>
                <a:chExt cx="5841979" cy="858103"/>
              </a:xfrm>
            </p:grpSpPr>
            <p:grpSp>
              <p:nvGrpSpPr>
                <p:cNvPr id="476" name="그룹 475">
                  <a:extLst>
                    <a:ext uri="{FF2B5EF4-FFF2-40B4-BE49-F238E27FC236}">
                      <a16:creationId xmlns:a16="http://schemas.microsoft.com/office/drawing/2014/main" id="{B67EA163-05A5-6DEC-59EE-49C2448EE6BF}"/>
                    </a:ext>
                  </a:extLst>
                </p:cNvPr>
                <p:cNvGrpSpPr/>
                <p:nvPr/>
              </p:nvGrpSpPr>
              <p:grpSpPr>
                <a:xfrm>
                  <a:off x="5943492" y="2732556"/>
                  <a:ext cx="2969266" cy="159462"/>
                  <a:chOff x="5621230" y="819296"/>
                  <a:chExt cx="2969267" cy="159462"/>
                </a:xfrm>
              </p:grpSpPr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6F732301-2951-7CD2-92BC-FC366310B40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239686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오른쪽 다리를 접으며 창을 찌른 후 강하게 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90" name="TextBox 70">
                    <a:extLst>
                      <a:ext uri="{FF2B5EF4-FFF2-40B4-BE49-F238E27FC236}">
                        <a16:creationId xmlns:a16="http://schemas.microsoft.com/office/drawing/2014/main" id="{19610709-F2FF-91C1-DFA1-C5A38C01C3F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77" name="그룹 476">
                  <a:extLst>
                    <a:ext uri="{FF2B5EF4-FFF2-40B4-BE49-F238E27FC236}">
                      <a16:creationId xmlns:a16="http://schemas.microsoft.com/office/drawing/2014/main" id="{C8955BB5-1149-E86E-26FF-BEF8DBA0DC27}"/>
                    </a:ext>
                  </a:extLst>
                </p:cNvPr>
                <p:cNvGrpSpPr/>
                <p:nvPr/>
              </p:nvGrpSpPr>
              <p:grpSpPr>
                <a:xfrm>
                  <a:off x="5949175" y="2995381"/>
                  <a:ext cx="5836296" cy="352800"/>
                  <a:chOff x="5626913" y="1131736"/>
                  <a:chExt cx="5836297" cy="352800"/>
                </a:xfrm>
              </p:grpSpPr>
              <p:sp>
                <p:nvSpPr>
                  <p:cNvPr id="487" name="TextBox 70">
                    <a:extLst>
                      <a:ext uri="{FF2B5EF4-FFF2-40B4-BE49-F238E27FC236}">
                        <a16:creationId xmlns:a16="http://schemas.microsoft.com/office/drawing/2014/main" id="{1859283F-E4FB-0504-E84F-E3829A3340B3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3528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488" name="TextBox 487">
                    <a:extLst>
                      <a:ext uri="{FF2B5EF4-FFF2-40B4-BE49-F238E27FC236}">
                        <a16:creationId xmlns:a16="http://schemas.microsoft.com/office/drawing/2014/main" id="{82DE0965-69EE-1B9B-7E8A-1B170ABF4B3B}"/>
                      </a:ext>
                    </a:extLst>
                  </p:cNvPr>
                  <p:cNvSpPr txBox="1"/>
                  <p:nvPr/>
                </p:nvSpPr>
                <p:spPr>
                  <a:xfrm>
                    <a:off x="6456159" y="1150401"/>
                    <a:ext cx="5007051" cy="315471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거대한 창 형상을 띄며 찌르기 모션에 맞춰 찔러 들어갑니다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창을 당길 때에는 창 쪽으로 에너지가 흡수됩니다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478" name="그룹 477">
                  <a:extLst>
                    <a:ext uri="{FF2B5EF4-FFF2-40B4-BE49-F238E27FC236}">
                      <a16:creationId xmlns:a16="http://schemas.microsoft.com/office/drawing/2014/main" id="{5D32FD94-1DA4-20E3-4B83-D3AD0BC99967}"/>
                    </a:ext>
                  </a:extLst>
                </p:cNvPr>
                <p:cNvGrpSpPr/>
                <p:nvPr/>
              </p:nvGrpSpPr>
              <p:grpSpPr>
                <a:xfrm>
                  <a:off x="5949175" y="3440815"/>
                  <a:ext cx="4308679" cy="149844"/>
                  <a:chOff x="5626913" y="1424544"/>
                  <a:chExt cx="4308680" cy="149844"/>
                </a:xfrm>
              </p:grpSpPr>
              <p:sp>
                <p:nvSpPr>
                  <p:cNvPr id="479" name="TextBox 70">
                    <a:extLst>
                      <a:ext uri="{FF2B5EF4-FFF2-40B4-BE49-F238E27FC236}">
                        <a16:creationId xmlns:a16="http://schemas.microsoft.com/office/drawing/2014/main" id="{9B14F67C-92B4-5F72-E282-DE3674B4D0C8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AC07B41F-9BCE-F243-1DE0-04404C42DD0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3737712" cy="130145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찌르면서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당기면서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당길 때 적중된 적들을 끌어당깁니다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82B68321-942C-DA38-68A5-D986FECBB67F}"/>
                  </a:ext>
                </a:extLst>
              </p:cNvPr>
              <p:cNvGrpSpPr/>
              <p:nvPr/>
            </p:nvGrpSpPr>
            <p:grpSpPr>
              <a:xfrm>
                <a:off x="3512489" y="2746510"/>
                <a:ext cx="1614415" cy="861915"/>
                <a:chOff x="3512489" y="2737365"/>
                <a:chExt cx="1614415" cy="861915"/>
              </a:xfrm>
            </p:grpSpPr>
            <p:sp>
              <p:nvSpPr>
                <p:cNvPr id="472" name="TextBox 70">
                  <a:extLst>
                    <a:ext uri="{FF2B5EF4-FFF2-40B4-BE49-F238E27FC236}">
                      <a16:creationId xmlns:a16="http://schemas.microsoft.com/office/drawing/2014/main" id="{F7291945-2F48-CFF3-7747-10267D6EEB02}"/>
                    </a:ext>
                  </a:extLst>
                </p:cNvPr>
                <p:cNvSpPr txBox="1"/>
                <p:nvPr/>
              </p:nvSpPr>
              <p:spPr>
                <a:xfrm>
                  <a:off x="3512489" y="2737365"/>
                  <a:ext cx="1397331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2]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찌른 후 당기기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3" name="TextBox 70">
                  <a:extLst>
                    <a:ext uri="{FF2B5EF4-FFF2-40B4-BE49-F238E27FC236}">
                      <a16:creationId xmlns:a16="http://schemas.microsoft.com/office/drawing/2014/main" id="{88671AFA-0396-618C-42DA-F7769DC3EC54}"/>
                    </a:ext>
                  </a:extLst>
                </p:cNvPr>
                <p:cNvSpPr txBox="1"/>
                <p:nvPr/>
              </p:nvSpPr>
              <p:spPr>
                <a:xfrm>
                  <a:off x="3515065" y="2994913"/>
                  <a:ext cx="136124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2-1] </a:t>
                  </a:r>
                  <a:r>
                    <a:rPr lang="ko-KR" altLang="en-US" sz="800" dirty="0"/>
                    <a:t>거대한 창 형상화</a:t>
                  </a:r>
                </a:p>
              </p:txBody>
            </p:sp>
            <p:sp>
              <p:nvSpPr>
                <p:cNvPr id="474" name="TextBox 70">
                  <a:extLst>
                    <a:ext uri="{FF2B5EF4-FFF2-40B4-BE49-F238E27FC236}">
                      <a16:creationId xmlns:a16="http://schemas.microsoft.com/office/drawing/2014/main" id="{B5DD8935-E96F-E8CE-DFE5-A63F5822637A}"/>
                    </a:ext>
                  </a:extLst>
                </p:cNvPr>
                <p:cNvSpPr txBox="1"/>
                <p:nvPr/>
              </p:nvSpPr>
              <p:spPr>
                <a:xfrm>
                  <a:off x="3515069" y="3440880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2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475" name="TextBox 70">
                  <a:extLst>
                    <a:ext uri="{FF2B5EF4-FFF2-40B4-BE49-F238E27FC236}">
                      <a16:creationId xmlns:a16="http://schemas.microsoft.com/office/drawing/2014/main" id="{59463334-7302-2AEC-262B-7669FC4CA067}"/>
                    </a:ext>
                  </a:extLst>
                </p:cNvPr>
                <p:cNvSpPr txBox="1"/>
                <p:nvPr/>
              </p:nvSpPr>
              <p:spPr>
                <a:xfrm>
                  <a:off x="3515065" y="3188654"/>
                  <a:ext cx="1611839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2-2] </a:t>
                  </a:r>
                  <a:r>
                    <a:rPr lang="ko-KR" altLang="en-US" sz="800" dirty="0"/>
                    <a:t>창으로 당겨지는 에너지</a:t>
                  </a:r>
                </a:p>
              </p:txBody>
            </p:sp>
          </p:grpSp>
        </p:grpSp>
        <p:sp>
          <p:nvSpPr>
            <p:cNvPr id="368" name="TextBox 70">
              <a:extLst>
                <a:ext uri="{FF2B5EF4-FFF2-40B4-BE49-F238E27FC236}">
                  <a16:creationId xmlns:a16="http://schemas.microsoft.com/office/drawing/2014/main" id="{144CF1F4-C051-8E35-0A0E-27433D26A003}"/>
                </a:ext>
              </a:extLst>
            </p:cNvPr>
            <p:cNvSpPr txBox="1"/>
            <p:nvPr/>
          </p:nvSpPr>
          <p:spPr>
            <a:xfrm>
              <a:off x="6561992" y="5616727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2-1</a:t>
              </a:r>
              <a:endParaRPr lang="ko-KR" altLang="en-US" sz="800" dirty="0"/>
            </a:p>
          </p:txBody>
        </p:sp>
        <p:sp>
          <p:nvSpPr>
            <p:cNvPr id="369" name="TextBox 70">
              <a:extLst>
                <a:ext uri="{FF2B5EF4-FFF2-40B4-BE49-F238E27FC236}">
                  <a16:creationId xmlns:a16="http://schemas.microsoft.com/office/drawing/2014/main" id="{D9009309-533E-FC5D-A202-55010BB32899}"/>
                </a:ext>
              </a:extLst>
            </p:cNvPr>
            <p:cNvSpPr txBox="1"/>
            <p:nvPr/>
          </p:nvSpPr>
          <p:spPr>
            <a:xfrm>
              <a:off x="6561992" y="5810065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2-2</a:t>
              </a:r>
              <a:endParaRPr lang="ko-KR" altLang="en-US" sz="800" dirty="0"/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278D6D4A-33FA-4161-2D18-63200DC5B7B9}"/>
              </a:ext>
            </a:extLst>
          </p:cNvPr>
          <p:cNvGrpSpPr/>
          <p:nvPr/>
        </p:nvGrpSpPr>
        <p:grpSpPr>
          <a:xfrm>
            <a:off x="142555" y="1993554"/>
            <a:ext cx="10796260" cy="409036"/>
            <a:chOff x="142555" y="1993554"/>
            <a:chExt cx="10796260" cy="409036"/>
          </a:xfrm>
        </p:grpSpPr>
        <p:sp>
          <p:nvSpPr>
            <p:cNvPr id="127" name="화살표: 오각형 126">
              <a:extLst>
                <a:ext uri="{FF2B5EF4-FFF2-40B4-BE49-F238E27FC236}">
                  <a16:creationId xmlns:a16="http://schemas.microsoft.com/office/drawing/2014/main" id="{8B3A1BFB-9631-9637-D8D2-15F3232DACDA}"/>
                </a:ext>
              </a:extLst>
            </p:cNvPr>
            <p:cNvSpPr/>
            <p:nvPr/>
          </p:nvSpPr>
          <p:spPr>
            <a:xfrm>
              <a:off x="6620873" y="2095813"/>
              <a:ext cx="648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</a:p>
          </p:txBody>
        </p:sp>
        <p:sp>
          <p:nvSpPr>
            <p:cNvPr id="132" name="화살표: 오각형 131">
              <a:extLst>
                <a:ext uri="{FF2B5EF4-FFF2-40B4-BE49-F238E27FC236}">
                  <a16:creationId xmlns:a16="http://schemas.microsoft.com/office/drawing/2014/main" id="{8F5C0485-11D7-CE9E-24D3-E21A94474493}"/>
                </a:ext>
              </a:extLst>
            </p:cNvPr>
            <p:cNvSpPr/>
            <p:nvPr/>
          </p:nvSpPr>
          <p:spPr>
            <a:xfrm>
              <a:off x="142555" y="2095813"/>
              <a:ext cx="108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에너지 흡수</a:t>
              </a:r>
              <a:endPara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4" name="화살표: 오각형 133">
              <a:extLst>
                <a:ext uri="{FF2B5EF4-FFF2-40B4-BE49-F238E27FC236}">
                  <a16:creationId xmlns:a16="http://schemas.microsoft.com/office/drawing/2014/main" id="{A25F71A8-AA24-0042-FFE9-66E93E16969E}"/>
                </a:ext>
              </a:extLst>
            </p:cNvPr>
            <p:cNvSpPr/>
            <p:nvPr/>
          </p:nvSpPr>
          <p:spPr>
            <a:xfrm>
              <a:off x="2302554" y="2095813"/>
              <a:ext cx="216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</a:p>
          </p:txBody>
        </p:sp>
        <p:sp>
          <p:nvSpPr>
            <p:cNvPr id="145" name="화살표: 오각형 144">
              <a:extLst>
                <a:ext uri="{FF2B5EF4-FFF2-40B4-BE49-F238E27FC236}">
                  <a16:creationId xmlns:a16="http://schemas.microsoft.com/office/drawing/2014/main" id="{00FA4D0A-4514-7D71-99D1-9DFE34F18FFC}"/>
                </a:ext>
              </a:extLst>
            </p:cNvPr>
            <p:cNvSpPr/>
            <p:nvPr/>
          </p:nvSpPr>
          <p:spPr>
            <a:xfrm>
              <a:off x="4462554" y="2095813"/>
              <a:ext cx="2158318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지점으로 날아가 꽂히는 창</a:t>
              </a:r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62E05395-8391-60C3-93A3-2C4A8355AF2F}"/>
                </a:ext>
              </a:extLst>
            </p:cNvPr>
            <p:cNvGrpSpPr/>
            <p:nvPr/>
          </p:nvGrpSpPr>
          <p:grpSpPr>
            <a:xfrm>
              <a:off x="1222555" y="2095813"/>
              <a:ext cx="567202" cy="204518"/>
              <a:chOff x="1222555" y="2097954"/>
              <a:chExt cx="567202" cy="204518"/>
            </a:xfrm>
          </p:grpSpPr>
          <p:sp>
            <p:nvSpPr>
              <p:cNvPr id="483" name="화살표: 오각형 482">
                <a:extLst>
                  <a:ext uri="{FF2B5EF4-FFF2-40B4-BE49-F238E27FC236}">
                    <a16:creationId xmlns:a16="http://schemas.microsoft.com/office/drawing/2014/main" id="{154AD445-657C-E817-873D-7CE4DFBB37B4}"/>
                  </a:ext>
                </a:extLst>
              </p:cNvPr>
              <p:cNvSpPr/>
              <p:nvPr/>
            </p:nvSpPr>
            <p:spPr>
              <a:xfrm>
                <a:off x="1222555" y="2097954"/>
                <a:ext cx="567202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87180C12-13A7-4068-F7FF-00CD85B60FCF}"/>
                  </a:ext>
                </a:extLst>
              </p:cNvPr>
              <p:cNvSpPr/>
              <p:nvPr/>
            </p:nvSpPr>
            <p:spPr>
              <a:xfrm>
                <a:off x="1230022" y="2138658"/>
                <a:ext cx="507328" cy="123111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78" name="그룹 377">
              <a:extLst>
                <a:ext uri="{FF2B5EF4-FFF2-40B4-BE49-F238E27FC236}">
                  <a16:creationId xmlns:a16="http://schemas.microsoft.com/office/drawing/2014/main" id="{CFBB8EE0-0F60-0F1F-D6D3-04BB37093418}"/>
                </a:ext>
              </a:extLst>
            </p:cNvPr>
            <p:cNvGrpSpPr/>
            <p:nvPr/>
          </p:nvGrpSpPr>
          <p:grpSpPr>
            <a:xfrm>
              <a:off x="1795225" y="2100009"/>
              <a:ext cx="507329" cy="204519"/>
              <a:chOff x="1795225" y="2100009"/>
              <a:chExt cx="507329" cy="204519"/>
            </a:xfrm>
          </p:grpSpPr>
          <p:sp>
            <p:nvSpPr>
              <p:cNvPr id="484" name="화살표: 오각형 483">
                <a:extLst>
                  <a:ext uri="{FF2B5EF4-FFF2-40B4-BE49-F238E27FC236}">
                    <a16:creationId xmlns:a16="http://schemas.microsoft.com/office/drawing/2014/main" id="{5DDDA3DF-ACFB-96D7-2FEC-832EAAA3F235}"/>
                  </a:ext>
                </a:extLst>
              </p:cNvPr>
              <p:cNvSpPr/>
              <p:nvPr/>
            </p:nvSpPr>
            <p:spPr>
              <a:xfrm>
                <a:off x="1795225" y="2100009"/>
                <a:ext cx="507329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A0AA6F3F-3188-1889-0B2F-38996F2C14CA}"/>
                  </a:ext>
                </a:extLst>
              </p:cNvPr>
              <p:cNvSpPr/>
              <p:nvPr/>
            </p:nvSpPr>
            <p:spPr>
              <a:xfrm>
                <a:off x="1830797" y="2100009"/>
                <a:ext cx="378309" cy="204519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당겨지는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에너지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5CA0B2CD-9830-A1E5-A513-CC82F6A44DB5}"/>
                </a:ext>
              </a:extLst>
            </p:cNvPr>
            <p:cNvGrpSpPr/>
            <p:nvPr/>
          </p:nvGrpSpPr>
          <p:grpSpPr>
            <a:xfrm>
              <a:off x="2302554" y="2095813"/>
              <a:ext cx="2160000" cy="204518"/>
              <a:chOff x="2302554" y="2650085"/>
              <a:chExt cx="2160000" cy="204518"/>
            </a:xfrm>
          </p:grpSpPr>
          <p:sp>
            <p:nvSpPr>
              <p:cNvPr id="357" name="화살표: 오각형 356">
                <a:extLst>
                  <a:ext uri="{FF2B5EF4-FFF2-40B4-BE49-F238E27FC236}">
                    <a16:creationId xmlns:a16="http://schemas.microsoft.com/office/drawing/2014/main" id="{5ACD8570-1766-EFB7-95F7-6AD7784B541C}"/>
                  </a:ext>
                </a:extLst>
              </p:cNvPr>
              <p:cNvSpPr/>
              <p:nvPr/>
            </p:nvSpPr>
            <p:spPr>
              <a:xfrm>
                <a:off x="2302554" y="2650085"/>
                <a:ext cx="2160000" cy="204518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680AE078-F612-4E98-3AD4-A4615524EDBF}"/>
                  </a:ext>
                </a:extLst>
              </p:cNvPr>
              <p:cNvGrpSpPr/>
              <p:nvPr/>
            </p:nvGrpSpPr>
            <p:grpSpPr>
              <a:xfrm>
                <a:off x="2302554" y="2650085"/>
                <a:ext cx="2160000" cy="204518"/>
                <a:chOff x="2302554" y="2324002"/>
                <a:chExt cx="2160000" cy="204518"/>
              </a:xfrm>
            </p:grpSpPr>
            <p:sp>
              <p:nvSpPr>
                <p:cNvPr id="339" name="화살표: 갈매기형 수장 338">
                  <a:extLst>
                    <a:ext uri="{FF2B5EF4-FFF2-40B4-BE49-F238E27FC236}">
                      <a16:creationId xmlns:a16="http://schemas.microsoft.com/office/drawing/2014/main" id="{54E2CD57-843D-93BD-0730-D31DABB96DF2}"/>
                    </a:ext>
                  </a:extLst>
                </p:cNvPr>
                <p:cNvSpPr/>
                <p:nvPr/>
              </p:nvSpPr>
              <p:spPr>
                <a:xfrm>
                  <a:off x="2302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0" name="화살표: 갈매기형 수장 339">
                  <a:extLst>
                    <a:ext uri="{FF2B5EF4-FFF2-40B4-BE49-F238E27FC236}">
                      <a16:creationId xmlns:a16="http://schemas.microsoft.com/office/drawing/2014/main" id="{9E9F42F0-D2BE-4021-1671-3D6D73569885}"/>
                    </a:ext>
                  </a:extLst>
                </p:cNvPr>
                <p:cNvSpPr/>
                <p:nvPr/>
              </p:nvSpPr>
              <p:spPr>
                <a:xfrm>
                  <a:off x="2734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1" name="화살표: 갈매기형 수장 340">
                  <a:extLst>
                    <a:ext uri="{FF2B5EF4-FFF2-40B4-BE49-F238E27FC236}">
                      <a16:creationId xmlns:a16="http://schemas.microsoft.com/office/drawing/2014/main" id="{E227F083-8DC8-68ED-0518-CCAC32624DEA}"/>
                    </a:ext>
                  </a:extLst>
                </p:cNvPr>
                <p:cNvSpPr/>
                <p:nvPr/>
              </p:nvSpPr>
              <p:spPr>
                <a:xfrm>
                  <a:off x="3166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4" name="화살표: 갈매기형 수장 343">
                  <a:extLst>
                    <a:ext uri="{FF2B5EF4-FFF2-40B4-BE49-F238E27FC236}">
                      <a16:creationId xmlns:a16="http://schemas.microsoft.com/office/drawing/2014/main" id="{066CA83B-D8FA-E066-AE91-51332452FE54}"/>
                    </a:ext>
                  </a:extLst>
                </p:cNvPr>
                <p:cNvSpPr/>
                <p:nvPr/>
              </p:nvSpPr>
              <p:spPr>
                <a:xfrm>
                  <a:off x="3598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5" name="화살표: 갈매기형 수장 344">
                  <a:extLst>
                    <a:ext uri="{FF2B5EF4-FFF2-40B4-BE49-F238E27FC236}">
                      <a16:creationId xmlns:a16="http://schemas.microsoft.com/office/drawing/2014/main" id="{CBF73D7B-D66F-D08E-3FEA-7198058C3F6B}"/>
                    </a:ext>
                  </a:extLst>
                </p:cNvPr>
                <p:cNvSpPr/>
                <p:nvPr/>
              </p:nvSpPr>
              <p:spPr>
                <a:xfrm>
                  <a:off x="4030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F6D571E0-4AD4-4209-2AB7-B1DA25A16889}"/>
                  </a:ext>
                </a:extLst>
              </p:cNvPr>
              <p:cNvSpPr/>
              <p:nvPr/>
            </p:nvSpPr>
            <p:spPr>
              <a:xfrm>
                <a:off x="2847151" y="2685000"/>
                <a:ext cx="1070807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8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총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  <p:grpSp>
          <p:nvGrpSpPr>
            <p:cNvPr id="376" name="그룹 375">
              <a:extLst>
                <a:ext uri="{FF2B5EF4-FFF2-40B4-BE49-F238E27FC236}">
                  <a16:creationId xmlns:a16="http://schemas.microsoft.com/office/drawing/2014/main" id="{021C9068-0CB9-DABE-DA40-30BB7AAFFD11}"/>
                </a:ext>
              </a:extLst>
            </p:cNvPr>
            <p:cNvGrpSpPr/>
            <p:nvPr/>
          </p:nvGrpSpPr>
          <p:grpSpPr>
            <a:xfrm>
              <a:off x="7842814" y="1993554"/>
              <a:ext cx="3096001" cy="409036"/>
              <a:chOff x="7842814" y="1964426"/>
              <a:chExt cx="3096001" cy="409036"/>
            </a:xfrm>
          </p:grpSpPr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003A91D1-35F8-32B4-20E8-E3930BB2967C}"/>
                  </a:ext>
                </a:extLst>
              </p:cNvPr>
              <p:cNvGrpSpPr/>
              <p:nvPr/>
            </p:nvGrpSpPr>
            <p:grpSpPr>
              <a:xfrm>
                <a:off x="7842814" y="2168944"/>
                <a:ext cx="3096001" cy="204518"/>
                <a:chOff x="7842814" y="2200058"/>
                <a:chExt cx="3096001" cy="204518"/>
              </a:xfrm>
            </p:grpSpPr>
            <p:sp>
              <p:nvSpPr>
                <p:cNvPr id="361" name="화살표: 오각형 360">
                  <a:extLst>
                    <a:ext uri="{FF2B5EF4-FFF2-40B4-BE49-F238E27FC236}">
                      <a16:creationId xmlns:a16="http://schemas.microsoft.com/office/drawing/2014/main" id="{BE437AD8-E81E-E080-65B9-EDA7A34BD980}"/>
                    </a:ext>
                  </a:extLst>
                </p:cNvPr>
                <p:cNvSpPr/>
                <p:nvPr/>
              </p:nvSpPr>
              <p:spPr>
                <a:xfrm>
                  <a:off x="7842815" y="2200058"/>
                  <a:ext cx="309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0" rIns="0" bIns="0" rtlCol="0" anchor="ctr">
                  <a:noAutofit/>
                </a:bodyPr>
                <a:lstStyle/>
                <a:p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5382D2AB-AE9F-5D72-3F31-AD0D2E58C2D3}"/>
                    </a:ext>
                  </a:extLst>
                </p:cNvPr>
                <p:cNvSpPr/>
                <p:nvPr/>
              </p:nvSpPr>
              <p:spPr>
                <a:xfrm>
                  <a:off x="7842814" y="2230317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D012163F-7EB5-548D-0F4D-463375C0882C}"/>
                  </a:ext>
                </a:extLst>
              </p:cNvPr>
              <p:cNvGrpSpPr/>
              <p:nvPr/>
            </p:nvGrpSpPr>
            <p:grpSpPr>
              <a:xfrm>
                <a:off x="7842814" y="1964426"/>
                <a:ext cx="1268601" cy="204518"/>
                <a:chOff x="7842814" y="1998384"/>
                <a:chExt cx="1268601" cy="204518"/>
              </a:xfrm>
            </p:grpSpPr>
            <p:sp>
              <p:nvSpPr>
                <p:cNvPr id="360" name="화살표: 오각형 359">
                  <a:extLst>
                    <a:ext uri="{FF2B5EF4-FFF2-40B4-BE49-F238E27FC236}">
                      <a16:creationId xmlns:a16="http://schemas.microsoft.com/office/drawing/2014/main" id="{4F5FE2B2-B181-40E8-F6FF-A88E87612BA9}"/>
                    </a:ext>
                  </a:extLst>
                </p:cNvPr>
                <p:cNvSpPr/>
                <p:nvPr/>
              </p:nvSpPr>
              <p:spPr>
                <a:xfrm>
                  <a:off x="7842814" y="1998384"/>
                  <a:ext cx="93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73DDC889-EB8A-8F8A-994D-711627A1AD6C}"/>
                    </a:ext>
                  </a:extLst>
                </p:cNvPr>
                <p:cNvSpPr/>
                <p:nvPr/>
              </p:nvSpPr>
              <p:spPr>
                <a:xfrm>
                  <a:off x="7842814" y="2028643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</a:t>
                  </a:r>
                </a:p>
              </p:txBody>
            </p:sp>
          </p:grpSp>
        </p:grp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6AD0F20F-A176-84F2-8EE2-A17D330ED325}"/>
              </a:ext>
            </a:extLst>
          </p:cNvPr>
          <p:cNvSpPr txBox="1"/>
          <p:nvPr/>
        </p:nvSpPr>
        <p:spPr>
          <a:xfrm>
            <a:off x="1153054" y="1195687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15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F0CD4057-317A-5F01-DBDE-F2C6F4F5497D}"/>
              </a:ext>
            </a:extLst>
          </p:cNvPr>
          <p:cNvSpPr txBox="1"/>
          <p:nvPr/>
        </p:nvSpPr>
        <p:spPr>
          <a:xfrm>
            <a:off x="7676346" y="2204350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107</a:t>
            </a:r>
          </a:p>
        </p:txBody>
      </p:sp>
      <p:sp>
        <p:nvSpPr>
          <p:cNvPr id="385" name="직사각형 9">
            <a:extLst>
              <a:ext uri="{FF2B5EF4-FFF2-40B4-BE49-F238E27FC236}">
                <a16:creationId xmlns:a16="http://schemas.microsoft.com/office/drawing/2014/main" id="{B3B8F10A-1274-B72F-2041-7754A0E4B368}"/>
              </a:ext>
            </a:extLst>
          </p:cNvPr>
          <p:cNvSpPr/>
          <p:nvPr/>
        </p:nvSpPr>
        <p:spPr>
          <a:xfrm>
            <a:off x="878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B66FAFF0-7144-355C-585C-908A10416736}"/>
              </a:ext>
            </a:extLst>
          </p:cNvPr>
          <p:cNvGrpSpPr/>
          <p:nvPr/>
        </p:nvGrpSpPr>
        <p:grpSpPr>
          <a:xfrm>
            <a:off x="135377" y="9450445"/>
            <a:ext cx="12529697" cy="844840"/>
            <a:chOff x="192088" y="513080"/>
            <a:chExt cx="11772900" cy="288000"/>
          </a:xfrm>
          <a:solidFill>
            <a:schemeClr val="bg1"/>
          </a:solidFill>
        </p:grpSpPr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D0251401-C005-A73A-4A80-4E429E5321C5}"/>
                </a:ext>
              </a:extLst>
            </p:cNvPr>
            <p:cNvSpPr/>
            <p:nvPr/>
          </p:nvSpPr>
          <p:spPr>
            <a:xfrm>
              <a:off x="192088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F292365B-807F-6EF7-8A1E-2D1CA4C59E84}"/>
                </a:ext>
              </a:extLst>
            </p:cNvPr>
            <p:cNvSpPr/>
            <p:nvPr/>
          </p:nvSpPr>
          <p:spPr>
            <a:xfrm>
              <a:off x="822088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C90069F0-99B2-58F0-4BE7-DE33719BB670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C489A894-3477-56C6-F399-27227329F751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99AEC1C4-400F-CB9D-9199-0BD577243073}"/>
                </a:ext>
              </a:extLst>
            </p:cNvPr>
            <p:cNvSpPr/>
            <p:nvPr/>
          </p:nvSpPr>
          <p:spPr>
            <a:xfrm>
              <a:off x="5548888" y="513080"/>
              <a:ext cx="64161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54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87520-2A64-9C11-5565-049F31B76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02594B8E-5E79-CE2F-AEC6-C6990B767EA5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2294EAF8-421C-8B99-BDCA-C7F5B402DD70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CF3F3816-1BD4-0F6D-330C-AA80965BBEA8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1B100FC8-F091-C51B-F4E6-D0C4179B8885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7B563A53-F435-1539-BFED-B65914785187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4ECD44-81B8-9FAE-8C55-6187C7CEC61C}"/>
              </a:ext>
            </a:extLst>
          </p:cNvPr>
          <p:cNvGrpSpPr/>
          <p:nvPr/>
        </p:nvGrpSpPr>
        <p:grpSpPr>
          <a:xfrm>
            <a:off x="134498" y="778129"/>
            <a:ext cx="3112755" cy="153760"/>
            <a:chOff x="1499245" y="875740"/>
            <a:chExt cx="2943063" cy="216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284843-72FC-FA73-B290-3BEAD6FAE20D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74AF03-9471-ACC3-EDD5-709D81EB727E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FA87A1D-6618-6B60-5B76-4753F224250A}"/>
              </a:ext>
            </a:extLst>
          </p:cNvPr>
          <p:cNvGrpSpPr/>
          <p:nvPr/>
        </p:nvGrpSpPr>
        <p:grpSpPr>
          <a:xfrm>
            <a:off x="134498" y="1171398"/>
            <a:ext cx="11912235" cy="5572111"/>
            <a:chOff x="110320" y="645809"/>
            <a:chExt cx="11912235" cy="3058441"/>
          </a:xfrm>
        </p:grpSpPr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E210964E-1B6E-E2FD-0BF7-E9B29133FF54}"/>
                </a:ext>
              </a:extLst>
            </p:cNvPr>
            <p:cNvGrpSpPr/>
            <p:nvPr/>
          </p:nvGrpSpPr>
          <p:grpSpPr>
            <a:xfrm>
              <a:off x="110320" y="645809"/>
              <a:ext cx="11203200" cy="3058441"/>
              <a:chOff x="110320" y="645809"/>
              <a:chExt cx="11851153" cy="3058441"/>
            </a:xfrm>
          </p:grpSpPr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20B1251B-236D-0356-2FC5-CE3ECFF783DE}"/>
                  </a:ext>
                </a:extLst>
              </p:cNvPr>
              <p:cNvGrpSpPr/>
              <p:nvPr/>
            </p:nvGrpSpPr>
            <p:grpSpPr>
              <a:xfrm>
                <a:off x="142555" y="830170"/>
                <a:ext cx="11422709" cy="2874080"/>
                <a:chOff x="142555" y="830170"/>
                <a:chExt cx="11422709" cy="2874080"/>
              </a:xfrm>
            </p:grpSpPr>
            <p:grpSp>
              <p:nvGrpSpPr>
                <p:cNvPr id="262" name="그룹 261">
                  <a:extLst>
                    <a:ext uri="{FF2B5EF4-FFF2-40B4-BE49-F238E27FC236}">
                      <a16:creationId xmlns:a16="http://schemas.microsoft.com/office/drawing/2014/main" id="{92C52490-5B4C-D2D6-9554-D601B54DB46C}"/>
                    </a:ext>
                  </a:extLst>
                </p:cNvPr>
                <p:cNvGrpSpPr/>
                <p:nvPr/>
              </p:nvGrpSpPr>
              <p:grpSpPr>
                <a:xfrm>
                  <a:off x="218708" y="830170"/>
                  <a:ext cx="11270405" cy="2841607"/>
                  <a:chOff x="736420" y="1146801"/>
                  <a:chExt cx="10656000" cy="2091600"/>
                </a:xfrm>
              </p:grpSpPr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16D0A787-B365-D51F-1DE5-379ED18795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4420" y="1146801"/>
                    <a:ext cx="0" cy="20916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id="{9DFFCDDD-0795-C669-2BF3-B5BB760DB4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06344D46-402B-A872-23C0-08F4744984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0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>
                    <a:extLst>
                      <a:ext uri="{FF2B5EF4-FFF2-40B4-BE49-F238E27FC236}">
                        <a16:creationId xmlns:a16="http://schemas.microsoft.com/office/drawing/2014/main" id="{50A773B0-734D-8EC6-ACBB-80A1E106BD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84420" y="1146801"/>
                    <a:ext cx="0" cy="20916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>
                    <a:extLst>
                      <a:ext uri="{FF2B5EF4-FFF2-40B4-BE49-F238E27FC236}">
                        <a16:creationId xmlns:a16="http://schemas.microsoft.com/office/drawing/2014/main" id="{F5FC161C-E55E-A5BF-50E4-B9ABBDA0A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4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>
                    <a:extLst>
                      <a:ext uri="{FF2B5EF4-FFF2-40B4-BE49-F238E27FC236}">
                        <a16:creationId xmlns:a16="http://schemas.microsoft.com/office/drawing/2014/main" id="{62604EC3-3ECD-7159-BBFE-B7A8315B48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6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150">
                    <a:extLst>
                      <a:ext uri="{FF2B5EF4-FFF2-40B4-BE49-F238E27FC236}">
                        <a16:creationId xmlns:a16="http://schemas.microsoft.com/office/drawing/2014/main" id="{48A9CCA6-2F81-F734-B286-80BA501E8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420" y="1146801"/>
                    <a:ext cx="0" cy="20916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DE4890C1-0FAE-3530-45F4-4C84B54A76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5C5A64AD-D7FF-5B2D-E6E4-6DBD34E07C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C4B5F942-EFA8-B9A7-350D-18611D021E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4420" y="1146801"/>
                    <a:ext cx="0" cy="20916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B167180-090D-40C5-0698-978092CA2E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6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E7D81695-1CDB-74C7-A5EF-6AFEAF7AE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8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CC60A28F-DC5F-390A-7BD8-9DD71E2B2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2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954BBAB9-3516-5E15-3DD2-BB0ABB5222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744420" y="1146801"/>
                    <a:ext cx="0" cy="209160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9" name="그룹 258">
                    <a:extLst>
                      <a:ext uri="{FF2B5EF4-FFF2-40B4-BE49-F238E27FC236}">
                        <a16:creationId xmlns:a16="http://schemas.microsoft.com/office/drawing/2014/main" id="{9AC8E404-2D2A-F032-CBE3-B70067AA2D77}"/>
                      </a:ext>
                    </a:extLst>
                  </p:cNvPr>
                  <p:cNvGrpSpPr/>
                  <p:nvPr/>
                </p:nvGrpSpPr>
                <p:grpSpPr>
                  <a:xfrm>
                    <a:off x="736420" y="1146801"/>
                    <a:ext cx="576000" cy="2091600"/>
                    <a:chOff x="1200793" y="1061414"/>
                    <a:chExt cx="576000" cy="2091600"/>
                  </a:xfrm>
                </p:grpSpPr>
                <p:cxnSp>
                  <p:nvCxnSpPr>
                    <p:cNvPr id="19" name="직선 연결선 18">
                      <a:extLst>
                        <a:ext uri="{FF2B5EF4-FFF2-40B4-BE49-F238E27FC236}">
                          <a16:creationId xmlns:a16="http://schemas.microsoft.com/office/drawing/2014/main" id="{1E2FE04F-4963-12C7-7E72-030155B7F7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연결선 19">
                      <a:extLst>
                        <a:ext uri="{FF2B5EF4-FFF2-40B4-BE49-F238E27FC236}">
                          <a16:creationId xmlns:a16="http://schemas.microsoft.com/office/drawing/2014/main" id="{DFA92D6D-B976-E92A-9BCA-17A6D75967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>
                      <a:extLst>
                        <a:ext uri="{FF2B5EF4-FFF2-40B4-BE49-F238E27FC236}">
                          <a16:creationId xmlns:a16="http://schemas.microsoft.com/office/drawing/2014/main" id="{708D39E7-88D6-DF5A-37BA-45BDA1C3F85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D4717A82-CFC4-6136-6D2D-5613D3D0F7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CAD74F65-E4D4-3C54-ED8F-082A024EFC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E969FB00-4F16-A4F0-48E1-86253CB17E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39AECDA1-43BC-5517-5C77-36D79D9E92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직선 연결선 34">
                      <a:extLst>
                        <a:ext uri="{FF2B5EF4-FFF2-40B4-BE49-F238E27FC236}">
                          <a16:creationId xmlns:a16="http://schemas.microsoft.com/office/drawing/2014/main" id="{C7EE27DA-1CBF-F0D2-84A9-6FB96238C8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C09ECD85-B6B5-CACB-1698-76D99DD1B5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FE4552E0-BC19-70A1-95C1-D15AB762A706}"/>
                      </a:ext>
                    </a:extLst>
                  </p:cNvPr>
                  <p:cNvGrpSpPr/>
                  <p:nvPr/>
                </p:nvGrpSpPr>
                <p:grpSpPr>
                  <a:xfrm>
                    <a:off x="145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39" name="직선 연결선 38">
                      <a:extLst>
                        <a:ext uri="{FF2B5EF4-FFF2-40B4-BE49-F238E27FC236}">
                          <a16:creationId xmlns:a16="http://schemas.microsoft.com/office/drawing/2014/main" id="{DF3999FB-172B-8F25-5616-CB001D11E6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AFD02C66-4EEF-45FE-1109-F20B60C4A2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연결선 46">
                      <a:extLst>
                        <a:ext uri="{FF2B5EF4-FFF2-40B4-BE49-F238E27FC236}">
                          <a16:creationId xmlns:a16="http://schemas.microsoft.com/office/drawing/2014/main" id="{449D762B-7A2C-99E0-4D0B-EDB12DC283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연결선 52">
                      <a:extLst>
                        <a:ext uri="{FF2B5EF4-FFF2-40B4-BE49-F238E27FC236}">
                          <a16:creationId xmlns:a16="http://schemas.microsoft.com/office/drawing/2014/main" id="{EE68A7CD-FCD9-8BB2-C6DC-2C535E32E9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연결선 67">
                      <a:extLst>
                        <a:ext uri="{FF2B5EF4-FFF2-40B4-BE49-F238E27FC236}">
                          <a16:creationId xmlns:a16="http://schemas.microsoft.com/office/drawing/2014/main" id="{BC5FAA04-580C-626C-C40C-76F5CFA794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F0EAD817-9CF5-E06D-F707-81E82816A8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직선 연결선 69">
                      <a:extLst>
                        <a:ext uri="{FF2B5EF4-FFF2-40B4-BE49-F238E27FC236}">
                          <a16:creationId xmlns:a16="http://schemas.microsoft.com/office/drawing/2014/main" id="{9152A1A2-D66B-7FE5-9E81-59AC5BF55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직선 연결선 70">
                      <a:extLst>
                        <a:ext uri="{FF2B5EF4-FFF2-40B4-BE49-F238E27FC236}">
                          <a16:creationId xmlns:a16="http://schemas.microsoft.com/office/drawing/2014/main" id="{463C46E4-024E-C818-D231-7A381FBE29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직선 연결선 79">
                      <a:extLst>
                        <a:ext uri="{FF2B5EF4-FFF2-40B4-BE49-F238E27FC236}">
                          <a16:creationId xmlns:a16="http://schemas.microsoft.com/office/drawing/2014/main" id="{0B348465-D384-091C-E4B4-B98A84415A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08D0E840-CA49-1E62-9C16-843176BAEF4A}"/>
                      </a:ext>
                    </a:extLst>
                  </p:cNvPr>
                  <p:cNvGrpSpPr/>
                  <p:nvPr/>
                </p:nvGrpSpPr>
                <p:grpSpPr>
                  <a:xfrm>
                    <a:off x="217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D736F191-373E-2F8F-2559-53C75C48DE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7C3CC377-7F3B-1C8C-249B-9F244A8F99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38A6A9F0-797D-30CC-047F-6BE533FA60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직선 연결선 90">
                      <a:extLst>
                        <a:ext uri="{FF2B5EF4-FFF2-40B4-BE49-F238E27FC236}">
                          <a16:creationId xmlns:a16="http://schemas.microsoft.com/office/drawing/2014/main" id="{C2C31EDE-362E-138D-2402-66708EDCDA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연결선 91">
                      <a:extLst>
                        <a:ext uri="{FF2B5EF4-FFF2-40B4-BE49-F238E27FC236}">
                          <a16:creationId xmlns:a16="http://schemas.microsoft.com/office/drawing/2014/main" id="{71811EFC-3EC2-7684-CAA1-3BB6E418B2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직선 연결선 92">
                      <a:extLst>
                        <a:ext uri="{FF2B5EF4-FFF2-40B4-BE49-F238E27FC236}">
                          <a16:creationId xmlns:a16="http://schemas.microsoft.com/office/drawing/2014/main" id="{4FC548A3-928F-C272-3065-14D6FE7522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직선 연결선 93">
                      <a:extLst>
                        <a:ext uri="{FF2B5EF4-FFF2-40B4-BE49-F238E27FC236}">
                          <a16:creationId xmlns:a16="http://schemas.microsoft.com/office/drawing/2014/main" id="{5E52F073-4E13-4769-2DB1-498979A434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직선 연결선 94">
                      <a:extLst>
                        <a:ext uri="{FF2B5EF4-FFF2-40B4-BE49-F238E27FC236}">
                          <a16:creationId xmlns:a16="http://schemas.microsoft.com/office/drawing/2014/main" id="{03F83E94-E58F-75F5-E102-790D256D5F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직선 연결선 95">
                      <a:extLst>
                        <a:ext uri="{FF2B5EF4-FFF2-40B4-BE49-F238E27FC236}">
                          <a16:creationId xmlns:a16="http://schemas.microsoft.com/office/drawing/2014/main" id="{F55F2787-89DA-370A-236C-18E317977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D39726F8-9729-5FF2-E1E8-5DB169298732}"/>
                      </a:ext>
                    </a:extLst>
                  </p:cNvPr>
                  <p:cNvGrpSpPr/>
                  <p:nvPr/>
                </p:nvGrpSpPr>
                <p:grpSpPr>
                  <a:xfrm>
                    <a:off x="289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98" name="직선 연결선 97">
                      <a:extLst>
                        <a:ext uri="{FF2B5EF4-FFF2-40B4-BE49-F238E27FC236}">
                          <a16:creationId xmlns:a16="http://schemas.microsoft.com/office/drawing/2014/main" id="{2F302795-D2F7-01DA-1CC4-235B80B63A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08A72A41-380D-EB72-38C7-0146445821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직선 연결선 99">
                      <a:extLst>
                        <a:ext uri="{FF2B5EF4-FFF2-40B4-BE49-F238E27FC236}">
                          <a16:creationId xmlns:a16="http://schemas.microsoft.com/office/drawing/2014/main" id="{010C3525-9EA2-4836-3FF5-2EAE415EB2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직선 연결선 100">
                      <a:extLst>
                        <a:ext uri="{FF2B5EF4-FFF2-40B4-BE49-F238E27FC236}">
                          <a16:creationId xmlns:a16="http://schemas.microsoft.com/office/drawing/2014/main" id="{36AF1F6E-DF1C-0C0B-6323-FEC10CAF20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AD0CCE9-DC4D-85D7-A762-5C3E8D0857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직선 연결선 102">
                      <a:extLst>
                        <a:ext uri="{FF2B5EF4-FFF2-40B4-BE49-F238E27FC236}">
                          <a16:creationId xmlns:a16="http://schemas.microsoft.com/office/drawing/2014/main" id="{C00DEDE3-8898-C43D-AE2E-AA139EA84F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직선 연결선 103">
                      <a:extLst>
                        <a:ext uri="{FF2B5EF4-FFF2-40B4-BE49-F238E27FC236}">
                          <a16:creationId xmlns:a16="http://schemas.microsoft.com/office/drawing/2014/main" id="{A4A757BF-F266-A39B-5A05-E1839E9F35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직선 연결선 112">
                      <a:extLst>
                        <a:ext uri="{FF2B5EF4-FFF2-40B4-BE49-F238E27FC236}">
                          <a16:creationId xmlns:a16="http://schemas.microsoft.com/office/drawing/2014/main" id="{DCDB66C4-9B66-5102-567E-5D5F9E5297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직선 연결선 113">
                      <a:extLst>
                        <a:ext uri="{FF2B5EF4-FFF2-40B4-BE49-F238E27FC236}">
                          <a16:creationId xmlns:a16="http://schemas.microsoft.com/office/drawing/2014/main" id="{FDF92DB2-AD1A-0138-95ED-BF5BE7776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2280AA4A-A480-A1BF-2296-3DCD63E358DE}"/>
                      </a:ext>
                    </a:extLst>
                  </p:cNvPr>
                  <p:cNvGrpSpPr/>
                  <p:nvPr/>
                </p:nvGrpSpPr>
                <p:grpSpPr>
                  <a:xfrm>
                    <a:off x="361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16" name="직선 연결선 115">
                      <a:extLst>
                        <a:ext uri="{FF2B5EF4-FFF2-40B4-BE49-F238E27FC236}">
                          <a16:creationId xmlns:a16="http://schemas.microsoft.com/office/drawing/2014/main" id="{709A5CBC-C668-F498-EE1A-91DF1FA8F7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직선 연결선 116">
                      <a:extLst>
                        <a:ext uri="{FF2B5EF4-FFF2-40B4-BE49-F238E27FC236}">
                          <a16:creationId xmlns:a16="http://schemas.microsoft.com/office/drawing/2014/main" id="{7651F855-8C2A-FACC-B739-C98E343E8C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직선 연결선 117">
                      <a:extLst>
                        <a:ext uri="{FF2B5EF4-FFF2-40B4-BE49-F238E27FC236}">
                          <a16:creationId xmlns:a16="http://schemas.microsoft.com/office/drawing/2014/main" id="{E9B06164-0053-AA81-8341-B8960AE452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직선 연결선 118">
                      <a:extLst>
                        <a:ext uri="{FF2B5EF4-FFF2-40B4-BE49-F238E27FC236}">
                          <a16:creationId xmlns:a16="http://schemas.microsoft.com/office/drawing/2014/main" id="{D80CFDCA-5FA8-DB66-199F-5D4CF142C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2C2EFAAC-E5E3-D4CA-77C8-996F4EAC9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직선 연결선 120">
                      <a:extLst>
                        <a:ext uri="{FF2B5EF4-FFF2-40B4-BE49-F238E27FC236}">
                          <a16:creationId xmlns:a16="http://schemas.microsoft.com/office/drawing/2014/main" id="{06F43353-EBAB-8581-1C41-49F8CBD6D5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직선 연결선 121">
                      <a:extLst>
                        <a:ext uri="{FF2B5EF4-FFF2-40B4-BE49-F238E27FC236}">
                          <a16:creationId xmlns:a16="http://schemas.microsoft.com/office/drawing/2014/main" id="{10728F1B-906D-1791-6E1C-2895E0AFC3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직선 연결선 122">
                      <a:extLst>
                        <a:ext uri="{FF2B5EF4-FFF2-40B4-BE49-F238E27FC236}">
                          <a16:creationId xmlns:a16="http://schemas.microsoft.com/office/drawing/2014/main" id="{73DE12C7-A547-FA42-50AF-D53C795B5C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직선 연결선 127">
                      <a:extLst>
                        <a:ext uri="{FF2B5EF4-FFF2-40B4-BE49-F238E27FC236}">
                          <a16:creationId xmlns:a16="http://schemas.microsoft.com/office/drawing/2014/main" id="{EE4D1556-215E-932E-CB4F-2001EEB502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E9A98F9C-E54E-80AB-05B4-F1DDCC57EE35}"/>
                      </a:ext>
                    </a:extLst>
                  </p:cNvPr>
                  <p:cNvGrpSpPr/>
                  <p:nvPr/>
                </p:nvGrpSpPr>
                <p:grpSpPr>
                  <a:xfrm>
                    <a:off x="433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35" name="직선 연결선 134">
                      <a:extLst>
                        <a:ext uri="{FF2B5EF4-FFF2-40B4-BE49-F238E27FC236}">
                          <a16:creationId xmlns:a16="http://schemas.microsoft.com/office/drawing/2014/main" id="{9C417314-E48A-B502-F29A-A7733E3635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연결선 136">
                      <a:extLst>
                        <a:ext uri="{FF2B5EF4-FFF2-40B4-BE49-F238E27FC236}">
                          <a16:creationId xmlns:a16="http://schemas.microsoft.com/office/drawing/2014/main" id="{BB1A3B8B-8F3C-4FBF-3256-CB417B906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직선 연결선 138">
                      <a:extLst>
                        <a:ext uri="{FF2B5EF4-FFF2-40B4-BE49-F238E27FC236}">
                          <a16:creationId xmlns:a16="http://schemas.microsoft.com/office/drawing/2014/main" id="{823823CF-BE62-FB01-4378-5516E8A099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직선 연결선 139">
                      <a:extLst>
                        <a:ext uri="{FF2B5EF4-FFF2-40B4-BE49-F238E27FC236}">
                          <a16:creationId xmlns:a16="http://schemas.microsoft.com/office/drawing/2014/main" id="{60B566BC-C4AD-D48C-B615-F880333DA9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직선 연결선 142">
                      <a:extLst>
                        <a:ext uri="{FF2B5EF4-FFF2-40B4-BE49-F238E27FC236}">
                          <a16:creationId xmlns:a16="http://schemas.microsoft.com/office/drawing/2014/main" id="{02C9DD46-744B-BF9A-A0F0-F6FB9CB984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직선 연결선 146">
                      <a:extLst>
                        <a:ext uri="{FF2B5EF4-FFF2-40B4-BE49-F238E27FC236}">
                          <a16:creationId xmlns:a16="http://schemas.microsoft.com/office/drawing/2014/main" id="{CD147FE4-0F41-C73D-3CB2-F69030D65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직선 연결선 151">
                      <a:extLst>
                        <a:ext uri="{FF2B5EF4-FFF2-40B4-BE49-F238E27FC236}">
                          <a16:creationId xmlns:a16="http://schemas.microsoft.com/office/drawing/2014/main" id="{63C20D87-6DFB-9697-BB4A-7C121E6533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직선 연결선 156">
                      <a:extLst>
                        <a:ext uri="{FF2B5EF4-FFF2-40B4-BE49-F238E27FC236}">
                          <a16:creationId xmlns:a16="http://schemas.microsoft.com/office/drawing/2014/main" id="{BB56E8BB-6F79-8B69-09BB-0EFC1533F1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040F3BF8-F554-FC8D-54F6-7FB1429DCE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8" name="그룹 167">
                    <a:extLst>
                      <a:ext uri="{FF2B5EF4-FFF2-40B4-BE49-F238E27FC236}">
                        <a16:creationId xmlns:a16="http://schemas.microsoft.com/office/drawing/2014/main" id="{07F7A2AC-26F0-E0F7-2B1B-B6B425B2D284}"/>
                      </a:ext>
                    </a:extLst>
                  </p:cNvPr>
                  <p:cNvGrpSpPr/>
                  <p:nvPr/>
                </p:nvGrpSpPr>
                <p:grpSpPr>
                  <a:xfrm>
                    <a:off x="505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69" name="직선 연결선 168">
                      <a:extLst>
                        <a:ext uri="{FF2B5EF4-FFF2-40B4-BE49-F238E27FC236}">
                          <a16:creationId xmlns:a16="http://schemas.microsoft.com/office/drawing/2014/main" id="{226DA954-86EF-0D15-E2B9-724465F2AA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직선 연결선 169">
                      <a:extLst>
                        <a:ext uri="{FF2B5EF4-FFF2-40B4-BE49-F238E27FC236}">
                          <a16:creationId xmlns:a16="http://schemas.microsoft.com/office/drawing/2014/main" id="{96D5B6E9-3479-F562-FB11-6A230D0CAF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직선 연결선 170">
                      <a:extLst>
                        <a:ext uri="{FF2B5EF4-FFF2-40B4-BE49-F238E27FC236}">
                          <a16:creationId xmlns:a16="http://schemas.microsoft.com/office/drawing/2014/main" id="{58740101-7F93-DAEF-7E23-69FB52B3E7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직선 연결선 171">
                      <a:extLst>
                        <a:ext uri="{FF2B5EF4-FFF2-40B4-BE49-F238E27FC236}">
                          <a16:creationId xmlns:a16="http://schemas.microsoft.com/office/drawing/2014/main" id="{72EEC7BB-92BA-CA68-F7E9-AB40AA543B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직선 연결선 172">
                      <a:extLst>
                        <a:ext uri="{FF2B5EF4-FFF2-40B4-BE49-F238E27FC236}">
                          <a16:creationId xmlns:a16="http://schemas.microsoft.com/office/drawing/2014/main" id="{52689FE8-2A1E-45E4-FC40-664E83BAB6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직선 연결선 173">
                      <a:extLst>
                        <a:ext uri="{FF2B5EF4-FFF2-40B4-BE49-F238E27FC236}">
                          <a16:creationId xmlns:a16="http://schemas.microsoft.com/office/drawing/2014/main" id="{33F968D4-7FDA-3985-CD32-1D18F9E13D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직선 연결선 174">
                      <a:extLst>
                        <a:ext uri="{FF2B5EF4-FFF2-40B4-BE49-F238E27FC236}">
                          <a16:creationId xmlns:a16="http://schemas.microsoft.com/office/drawing/2014/main" id="{0FF49EEC-8641-AC00-6AC3-C47FFAF6F6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직선 연결선 175">
                      <a:extLst>
                        <a:ext uri="{FF2B5EF4-FFF2-40B4-BE49-F238E27FC236}">
                          <a16:creationId xmlns:a16="http://schemas.microsoft.com/office/drawing/2014/main" id="{5610AE04-C46D-BB36-29CF-04A50AC3BC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직선 연결선 176">
                      <a:extLst>
                        <a:ext uri="{FF2B5EF4-FFF2-40B4-BE49-F238E27FC236}">
                          <a16:creationId xmlns:a16="http://schemas.microsoft.com/office/drawing/2014/main" id="{D5CFDC7B-352D-DD40-F09F-C00FD66504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FE524673-9D46-7F1A-5A11-9451EED26BBD}"/>
                      </a:ext>
                    </a:extLst>
                  </p:cNvPr>
                  <p:cNvGrpSpPr/>
                  <p:nvPr/>
                </p:nvGrpSpPr>
                <p:grpSpPr>
                  <a:xfrm>
                    <a:off x="577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79" name="직선 연결선 178">
                      <a:extLst>
                        <a:ext uri="{FF2B5EF4-FFF2-40B4-BE49-F238E27FC236}">
                          <a16:creationId xmlns:a16="http://schemas.microsoft.com/office/drawing/2014/main" id="{6936FAF3-4FCD-FD42-3143-030B17690D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직선 연결선 179">
                      <a:extLst>
                        <a:ext uri="{FF2B5EF4-FFF2-40B4-BE49-F238E27FC236}">
                          <a16:creationId xmlns:a16="http://schemas.microsoft.com/office/drawing/2014/main" id="{B94F7A69-2643-E644-3233-534D96713C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직선 연결선 180">
                      <a:extLst>
                        <a:ext uri="{FF2B5EF4-FFF2-40B4-BE49-F238E27FC236}">
                          <a16:creationId xmlns:a16="http://schemas.microsoft.com/office/drawing/2014/main" id="{28289B7C-10FB-A7A0-F44E-81BAAC3B05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직선 연결선 181">
                      <a:extLst>
                        <a:ext uri="{FF2B5EF4-FFF2-40B4-BE49-F238E27FC236}">
                          <a16:creationId xmlns:a16="http://schemas.microsoft.com/office/drawing/2014/main" id="{DAFA7B48-0BD4-2A58-2F09-3EDE5DF1D0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직선 연결선 182">
                      <a:extLst>
                        <a:ext uri="{FF2B5EF4-FFF2-40B4-BE49-F238E27FC236}">
                          <a16:creationId xmlns:a16="http://schemas.microsoft.com/office/drawing/2014/main" id="{E601302C-1895-7AD3-56FF-8F94BB25BA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직선 연결선 183">
                      <a:extLst>
                        <a:ext uri="{FF2B5EF4-FFF2-40B4-BE49-F238E27FC236}">
                          <a16:creationId xmlns:a16="http://schemas.microsoft.com/office/drawing/2014/main" id="{4094AA01-69E4-393A-31C7-EB586AD64B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직선 연결선 184">
                      <a:extLst>
                        <a:ext uri="{FF2B5EF4-FFF2-40B4-BE49-F238E27FC236}">
                          <a16:creationId xmlns:a16="http://schemas.microsoft.com/office/drawing/2014/main" id="{60F1999D-1FA4-389A-817A-7D8013230A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직선 연결선 185">
                      <a:extLst>
                        <a:ext uri="{FF2B5EF4-FFF2-40B4-BE49-F238E27FC236}">
                          <a16:creationId xmlns:a16="http://schemas.microsoft.com/office/drawing/2014/main" id="{66752174-CC74-9442-6655-1233E0BA83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직선 연결선 186">
                      <a:extLst>
                        <a:ext uri="{FF2B5EF4-FFF2-40B4-BE49-F238E27FC236}">
                          <a16:creationId xmlns:a16="http://schemas.microsoft.com/office/drawing/2014/main" id="{FD5D7E6D-5DA3-1374-2521-67A96AF4F3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8" name="그룹 187">
                    <a:extLst>
                      <a:ext uri="{FF2B5EF4-FFF2-40B4-BE49-F238E27FC236}">
                        <a16:creationId xmlns:a16="http://schemas.microsoft.com/office/drawing/2014/main" id="{0352B323-E12E-DCD4-2BEF-1ADB89487D3B}"/>
                      </a:ext>
                    </a:extLst>
                  </p:cNvPr>
                  <p:cNvGrpSpPr/>
                  <p:nvPr/>
                </p:nvGrpSpPr>
                <p:grpSpPr>
                  <a:xfrm>
                    <a:off x="649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89" name="직선 연결선 188">
                      <a:extLst>
                        <a:ext uri="{FF2B5EF4-FFF2-40B4-BE49-F238E27FC236}">
                          <a16:creationId xmlns:a16="http://schemas.microsoft.com/office/drawing/2014/main" id="{34132D88-707D-E345-A8BF-FA2FBE7117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직선 연결선 189">
                      <a:extLst>
                        <a:ext uri="{FF2B5EF4-FFF2-40B4-BE49-F238E27FC236}">
                          <a16:creationId xmlns:a16="http://schemas.microsoft.com/office/drawing/2014/main" id="{56770B36-08A1-3665-7939-758FDFD55B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>
                      <a:extLst>
                        <a:ext uri="{FF2B5EF4-FFF2-40B4-BE49-F238E27FC236}">
                          <a16:creationId xmlns:a16="http://schemas.microsoft.com/office/drawing/2014/main" id="{A782A722-061E-0DD5-3883-CEBDCB6B10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직선 연결선 191">
                      <a:extLst>
                        <a:ext uri="{FF2B5EF4-FFF2-40B4-BE49-F238E27FC236}">
                          <a16:creationId xmlns:a16="http://schemas.microsoft.com/office/drawing/2014/main" id="{EA1DA8C3-B2F7-CA56-CEDA-9B97F57091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직선 연결선 192">
                      <a:extLst>
                        <a:ext uri="{FF2B5EF4-FFF2-40B4-BE49-F238E27FC236}">
                          <a16:creationId xmlns:a16="http://schemas.microsoft.com/office/drawing/2014/main" id="{DCDB7F56-6AC4-78CA-33CF-C00522A2B8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직선 연결선 193">
                      <a:extLst>
                        <a:ext uri="{FF2B5EF4-FFF2-40B4-BE49-F238E27FC236}">
                          <a16:creationId xmlns:a16="http://schemas.microsoft.com/office/drawing/2014/main" id="{C2B9595D-3256-779B-94D0-1666BEA46F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직선 연결선 194">
                      <a:extLst>
                        <a:ext uri="{FF2B5EF4-FFF2-40B4-BE49-F238E27FC236}">
                          <a16:creationId xmlns:a16="http://schemas.microsoft.com/office/drawing/2014/main" id="{AFCAA407-7CF8-8E0A-C27C-9CC1B6B943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직선 연결선 195">
                      <a:extLst>
                        <a:ext uri="{FF2B5EF4-FFF2-40B4-BE49-F238E27FC236}">
                          <a16:creationId xmlns:a16="http://schemas.microsoft.com/office/drawing/2014/main" id="{90593AA4-8B3B-73AF-B955-91E80E016E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직선 연결선 196">
                      <a:extLst>
                        <a:ext uri="{FF2B5EF4-FFF2-40B4-BE49-F238E27FC236}">
                          <a16:creationId xmlns:a16="http://schemas.microsoft.com/office/drawing/2014/main" id="{2CC58129-A5F1-14F6-1AC1-DB1B2EE665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8" name="그룹 197">
                    <a:extLst>
                      <a:ext uri="{FF2B5EF4-FFF2-40B4-BE49-F238E27FC236}">
                        <a16:creationId xmlns:a16="http://schemas.microsoft.com/office/drawing/2014/main" id="{74252802-1439-0CA3-C438-C38852F0CC7E}"/>
                      </a:ext>
                    </a:extLst>
                  </p:cNvPr>
                  <p:cNvGrpSpPr/>
                  <p:nvPr/>
                </p:nvGrpSpPr>
                <p:grpSpPr>
                  <a:xfrm>
                    <a:off x="721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199" name="직선 연결선 198">
                      <a:extLst>
                        <a:ext uri="{FF2B5EF4-FFF2-40B4-BE49-F238E27FC236}">
                          <a16:creationId xmlns:a16="http://schemas.microsoft.com/office/drawing/2014/main" id="{11E628BD-3087-71DD-3422-E1B8C5F8E8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직선 연결선 199">
                      <a:extLst>
                        <a:ext uri="{FF2B5EF4-FFF2-40B4-BE49-F238E27FC236}">
                          <a16:creationId xmlns:a16="http://schemas.microsoft.com/office/drawing/2014/main" id="{6E762E48-9EEF-6F70-272E-DE1AF05430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직선 연결선 200">
                      <a:extLst>
                        <a:ext uri="{FF2B5EF4-FFF2-40B4-BE49-F238E27FC236}">
                          <a16:creationId xmlns:a16="http://schemas.microsoft.com/office/drawing/2014/main" id="{1726AFB3-566A-2B43-9F7E-BBB47056EA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직선 연결선 201">
                      <a:extLst>
                        <a:ext uri="{FF2B5EF4-FFF2-40B4-BE49-F238E27FC236}">
                          <a16:creationId xmlns:a16="http://schemas.microsoft.com/office/drawing/2014/main" id="{74F1B996-5E8A-3E97-C460-45C5B96D47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직선 연결선 202">
                      <a:extLst>
                        <a:ext uri="{FF2B5EF4-FFF2-40B4-BE49-F238E27FC236}">
                          <a16:creationId xmlns:a16="http://schemas.microsoft.com/office/drawing/2014/main" id="{C7C761F6-A1A9-63ED-4DB1-BD2C6D81E9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직선 연결선 203">
                      <a:extLst>
                        <a:ext uri="{FF2B5EF4-FFF2-40B4-BE49-F238E27FC236}">
                          <a16:creationId xmlns:a16="http://schemas.microsoft.com/office/drawing/2014/main" id="{322D0F6D-0AE9-F474-F088-B1C12B878F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>
                      <a:extLst>
                        <a:ext uri="{FF2B5EF4-FFF2-40B4-BE49-F238E27FC236}">
                          <a16:creationId xmlns:a16="http://schemas.microsoft.com/office/drawing/2014/main" id="{3144A3FC-3877-CC80-2D9C-4C0886C57C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>
                      <a:extLst>
                        <a:ext uri="{FF2B5EF4-FFF2-40B4-BE49-F238E27FC236}">
                          <a16:creationId xmlns:a16="http://schemas.microsoft.com/office/drawing/2014/main" id="{91946328-E1E2-FC29-9DC0-BACA241FA0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직선 연결선 206">
                      <a:extLst>
                        <a:ext uri="{FF2B5EF4-FFF2-40B4-BE49-F238E27FC236}">
                          <a16:creationId xmlns:a16="http://schemas.microsoft.com/office/drawing/2014/main" id="{0C6E002C-9088-A3B3-FE28-0DB2837F1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8" name="그룹 207">
                    <a:extLst>
                      <a:ext uri="{FF2B5EF4-FFF2-40B4-BE49-F238E27FC236}">
                        <a16:creationId xmlns:a16="http://schemas.microsoft.com/office/drawing/2014/main" id="{99815AC1-9517-51E3-B6B8-B7B1E107F2BC}"/>
                      </a:ext>
                    </a:extLst>
                  </p:cNvPr>
                  <p:cNvGrpSpPr/>
                  <p:nvPr/>
                </p:nvGrpSpPr>
                <p:grpSpPr>
                  <a:xfrm>
                    <a:off x="793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209" name="직선 연결선 208">
                      <a:extLst>
                        <a:ext uri="{FF2B5EF4-FFF2-40B4-BE49-F238E27FC236}">
                          <a16:creationId xmlns:a16="http://schemas.microsoft.com/office/drawing/2014/main" id="{5B678D13-7E84-A4D0-9C7D-4DC2D91C43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직선 연결선 209">
                      <a:extLst>
                        <a:ext uri="{FF2B5EF4-FFF2-40B4-BE49-F238E27FC236}">
                          <a16:creationId xmlns:a16="http://schemas.microsoft.com/office/drawing/2014/main" id="{A6FF4591-B804-4F87-AB8B-1BD2EDBA5A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연결선 210">
                      <a:extLst>
                        <a:ext uri="{FF2B5EF4-FFF2-40B4-BE49-F238E27FC236}">
                          <a16:creationId xmlns:a16="http://schemas.microsoft.com/office/drawing/2014/main" id="{D73760CD-842E-A820-C344-5F576047B1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>
                      <a:extLst>
                        <a:ext uri="{FF2B5EF4-FFF2-40B4-BE49-F238E27FC236}">
                          <a16:creationId xmlns:a16="http://schemas.microsoft.com/office/drawing/2014/main" id="{46E49BCD-2832-6CD8-D252-E7299B6C03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직선 연결선 212">
                      <a:extLst>
                        <a:ext uri="{FF2B5EF4-FFF2-40B4-BE49-F238E27FC236}">
                          <a16:creationId xmlns:a16="http://schemas.microsoft.com/office/drawing/2014/main" id="{48C2B42B-14A1-6934-0CF1-16F0B98720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직선 연결선 213">
                      <a:extLst>
                        <a:ext uri="{FF2B5EF4-FFF2-40B4-BE49-F238E27FC236}">
                          <a16:creationId xmlns:a16="http://schemas.microsoft.com/office/drawing/2014/main" id="{0CFC9BE8-7186-61D1-D06E-7531DA8EEC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직선 연결선 214">
                      <a:extLst>
                        <a:ext uri="{FF2B5EF4-FFF2-40B4-BE49-F238E27FC236}">
                          <a16:creationId xmlns:a16="http://schemas.microsoft.com/office/drawing/2014/main" id="{9B79C10F-142B-3E08-D472-C974E4B313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직선 연결선 215">
                      <a:extLst>
                        <a:ext uri="{FF2B5EF4-FFF2-40B4-BE49-F238E27FC236}">
                          <a16:creationId xmlns:a16="http://schemas.microsoft.com/office/drawing/2014/main" id="{CEF37848-F555-FAD2-CAF1-C8CF3357FD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직선 연결선 216">
                      <a:extLst>
                        <a:ext uri="{FF2B5EF4-FFF2-40B4-BE49-F238E27FC236}">
                          <a16:creationId xmlns:a16="http://schemas.microsoft.com/office/drawing/2014/main" id="{5D120389-7CF9-0C7D-56DB-A071210A71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8" name="그룹 217">
                    <a:extLst>
                      <a:ext uri="{FF2B5EF4-FFF2-40B4-BE49-F238E27FC236}">
                        <a16:creationId xmlns:a16="http://schemas.microsoft.com/office/drawing/2014/main" id="{B56DF6D3-8679-DE8F-BC5A-D81980C3CD0F}"/>
                      </a:ext>
                    </a:extLst>
                  </p:cNvPr>
                  <p:cNvGrpSpPr/>
                  <p:nvPr/>
                </p:nvGrpSpPr>
                <p:grpSpPr>
                  <a:xfrm>
                    <a:off x="865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219" name="직선 연결선 218">
                      <a:extLst>
                        <a:ext uri="{FF2B5EF4-FFF2-40B4-BE49-F238E27FC236}">
                          <a16:creationId xmlns:a16="http://schemas.microsoft.com/office/drawing/2014/main" id="{E3BE14BD-DE52-84C3-9C41-CD749B61D0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직선 연결선 219">
                      <a:extLst>
                        <a:ext uri="{FF2B5EF4-FFF2-40B4-BE49-F238E27FC236}">
                          <a16:creationId xmlns:a16="http://schemas.microsoft.com/office/drawing/2014/main" id="{94A895F6-5899-019F-BF5A-17147CCC45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직선 연결선 220">
                      <a:extLst>
                        <a:ext uri="{FF2B5EF4-FFF2-40B4-BE49-F238E27FC236}">
                          <a16:creationId xmlns:a16="http://schemas.microsoft.com/office/drawing/2014/main" id="{6A263D18-1B40-A77F-8C03-61CE886617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>
                      <a:extLst>
                        <a:ext uri="{FF2B5EF4-FFF2-40B4-BE49-F238E27FC236}">
                          <a16:creationId xmlns:a16="http://schemas.microsoft.com/office/drawing/2014/main" id="{ACE7AE51-1A7C-7715-6202-F871D6145F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>
                      <a:extLst>
                        <a:ext uri="{FF2B5EF4-FFF2-40B4-BE49-F238E27FC236}">
                          <a16:creationId xmlns:a16="http://schemas.microsoft.com/office/drawing/2014/main" id="{55F6D217-B545-C251-89F7-DCA07AF6B2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직선 연결선 223">
                      <a:extLst>
                        <a:ext uri="{FF2B5EF4-FFF2-40B4-BE49-F238E27FC236}">
                          <a16:creationId xmlns:a16="http://schemas.microsoft.com/office/drawing/2014/main" id="{343CA815-16AE-683A-8402-7ADA71842A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>
                      <a:extLst>
                        <a:ext uri="{FF2B5EF4-FFF2-40B4-BE49-F238E27FC236}">
                          <a16:creationId xmlns:a16="http://schemas.microsoft.com/office/drawing/2014/main" id="{BA117037-6C6D-1764-FB7B-C4557C8284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직선 연결선 225">
                      <a:extLst>
                        <a:ext uri="{FF2B5EF4-FFF2-40B4-BE49-F238E27FC236}">
                          <a16:creationId xmlns:a16="http://schemas.microsoft.com/office/drawing/2014/main" id="{449814FF-22BC-8F53-57A3-24A6AA7C502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>
                      <a:extLst>
                        <a:ext uri="{FF2B5EF4-FFF2-40B4-BE49-F238E27FC236}">
                          <a16:creationId xmlns:a16="http://schemas.microsoft.com/office/drawing/2014/main" id="{809EC203-A3FC-9AB8-998C-B8A230ABA4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DFA2C877-4112-813C-D024-E1808EE76303}"/>
                      </a:ext>
                    </a:extLst>
                  </p:cNvPr>
                  <p:cNvGrpSpPr/>
                  <p:nvPr/>
                </p:nvGrpSpPr>
                <p:grpSpPr>
                  <a:xfrm>
                    <a:off x="937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229" name="직선 연결선 228">
                      <a:extLst>
                        <a:ext uri="{FF2B5EF4-FFF2-40B4-BE49-F238E27FC236}">
                          <a16:creationId xmlns:a16="http://schemas.microsoft.com/office/drawing/2014/main" id="{F49C284E-CC79-7E30-2491-AD18AD1523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연결선 229">
                      <a:extLst>
                        <a:ext uri="{FF2B5EF4-FFF2-40B4-BE49-F238E27FC236}">
                          <a16:creationId xmlns:a16="http://schemas.microsoft.com/office/drawing/2014/main" id="{7552D17D-F5E7-1151-42C5-9BF2F1632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연결선 230">
                      <a:extLst>
                        <a:ext uri="{FF2B5EF4-FFF2-40B4-BE49-F238E27FC236}">
                          <a16:creationId xmlns:a16="http://schemas.microsoft.com/office/drawing/2014/main" id="{25519426-272E-0206-A83A-9EBD15692B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" name="직선 연결선 231">
                      <a:extLst>
                        <a:ext uri="{FF2B5EF4-FFF2-40B4-BE49-F238E27FC236}">
                          <a16:creationId xmlns:a16="http://schemas.microsoft.com/office/drawing/2014/main" id="{2057F75F-104A-47AD-49D2-6E32052E7B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직선 연결선 232">
                      <a:extLst>
                        <a:ext uri="{FF2B5EF4-FFF2-40B4-BE49-F238E27FC236}">
                          <a16:creationId xmlns:a16="http://schemas.microsoft.com/office/drawing/2014/main" id="{FC32A8A5-FAD4-65F1-174E-FDAA566B8E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직선 연결선 233">
                      <a:extLst>
                        <a:ext uri="{FF2B5EF4-FFF2-40B4-BE49-F238E27FC236}">
                          <a16:creationId xmlns:a16="http://schemas.microsoft.com/office/drawing/2014/main" id="{AB48E1A3-D7FC-8335-C0CC-E0870BC353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직선 연결선 234">
                      <a:extLst>
                        <a:ext uri="{FF2B5EF4-FFF2-40B4-BE49-F238E27FC236}">
                          <a16:creationId xmlns:a16="http://schemas.microsoft.com/office/drawing/2014/main" id="{7D88649B-E45F-4D7F-2859-40F2DC3E06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직선 연결선 235">
                      <a:extLst>
                        <a:ext uri="{FF2B5EF4-FFF2-40B4-BE49-F238E27FC236}">
                          <a16:creationId xmlns:a16="http://schemas.microsoft.com/office/drawing/2014/main" id="{770B5DC1-8BF6-58BD-25EE-2CA8223F5B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직선 연결선 236">
                      <a:extLst>
                        <a:ext uri="{FF2B5EF4-FFF2-40B4-BE49-F238E27FC236}">
                          <a16:creationId xmlns:a16="http://schemas.microsoft.com/office/drawing/2014/main" id="{7DFD4F37-5440-AFD8-0DF3-4620CC85F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853F068F-2B78-460A-B1A8-9BCC1AC73AF4}"/>
                      </a:ext>
                    </a:extLst>
                  </p:cNvPr>
                  <p:cNvGrpSpPr/>
                  <p:nvPr/>
                </p:nvGrpSpPr>
                <p:grpSpPr>
                  <a:xfrm>
                    <a:off x="1009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239" name="직선 연결선 238">
                      <a:extLst>
                        <a:ext uri="{FF2B5EF4-FFF2-40B4-BE49-F238E27FC236}">
                          <a16:creationId xmlns:a16="http://schemas.microsoft.com/office/drawing/2014/main" id="{B2AF1108-9D30-4DBD-B6F7-79448C7F05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직선 연결선 239">
                      <a:extLst>
                        <a:ext uri="{FF2B5EF4-FFF2-40B4-BE49-F238E27FC236}">
                          <a16:creationId xmlns:a16="http://schemas.microsoft.com/office/drawing/2014/main" id="{61591E17-63DB-EC57-7583-DC20338595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직선 연결선 240">
                      <a:extLst>
                        <a:ext uri="{FF2B5EF4-FFF2-40B4-BE49-F238E27FC236}">
                          <a16:creationId xmlns:a16="http://schemas.microsoft.com/office/drawing/2014/main" id="{AED6BDA6-D53F-08BE-317C-F0CC8EABAE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직선 연결선 241">
                      <a:extLst>
                        <a:ext uri="{FF2B5EF4-FFF2-40B4-BE49-F238E27FC236}">
                          <a16:creationId xmlns:a16="http://schemas.microsoft.com/office/drawing/2014/main" id="{489FC374-308E-BEC9-893D-30922B756D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직선 연결선 242">
                      <a:extLst>
                        <a:ext uri="{FF2B5EF4-FFF2-40B4-BE49-F238E27FC236}">
                          <a16:creationId xmlns:a16="http://schemas.microsoft.com/office/drawing/2014/main" id="{39C8103E-55D8-7C9C-65A5-765FFF9277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직선 연결선 243">
                      <a:extLst>
                        <a:ext uri="{FF2B5EF4-FFF2-40B4-BE49-F238E27FC236}">
                          <a16:creationId xmlns:a16="http://schemas.microsoft.com/office/drawing/2014/main" id="{9FEB1BB8-15B6-39ED-5B95-0B529AF45A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직선 연결선 244">
                      <a:extLst>
                        <a:ext uri="{FF2B5EF4-FFF2-40B4-BE49-F238E27FC236}">
                          <a16:creationId xmlns:a16="http://schemas.microsoft.com/office/drawing/2014/main" id="{E9AEAE6A-A32E-60A1-14F3-CFB7B218D8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직선 연결선 245">
                      <a:extLst>
                        <a:ext uri="{FF2B5EF4-FFF2-40B4-BE49-F238E27FC236}">
                          <a16:creationId xmlns:a16="http://schemas.microsoft.com/office/drawing/2014/main" id="{8112C057-039E-AE39-6045-ECF778BA16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직선 연결선 246">
                      <a:extLst>
                        <a:ext uri="{FF2B5EF4-FFF2-40B4-BE49-F238E27FC236}">
                          <a16:creationId xmlns:a16="http://schemas.microsoft.com/office/drawing/2014/main" id="{25B3C0D9-568F-3276-B543-BC974DF381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8" name="그룹 247">
                    <a:extLst>
                      <a:ext uri="{FF2B5EF4-FFF2-40B4-BE49-F238E27FC236}">
                        <a16:creationId xmlns:a16="http://schemas.microsoft.com/office/drawing/2014/main" id="{594F909F-5677-22B6-70AC-60B7DC462940}"/>
                      </a:ext>
                    </a:extLst>
                  </p:cNvPr>
                  <p:cNvGrpSpPr/>
                  <p:nvPr/>
                </p:nvGrpSpPr>
                <p:grpSpPr>
                  <a:xfrm>
                    <a:off x="10816420" y="1146801"/>
                    <a:ext cx="576000" cy="2091600"/>
                    <a:chOff x="1914025" y="1061414"/>
                    <a:chExt cx="576000" cy="2091600"/>
                  </a:xfrm>
                </p:grpSpPr>
                <p:cxnSp>
                  <p:nvCxnSpPr>
                    <p:cNvPr id="249" name="직선 연결선 248">
                      <a:extLst>
                        <a:ext uri="{FF2B5EF4-FFF2-40B4-BE49-F238E27FC236}">
                          <a16:creationId xmlns:a16="http://schemas.microsoft.com/office/drawing/2014/main" id="{4BC8B2BE-DD68-C9C0-7726-C83B162FD3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직선 연결선 249">
                      <a:extLst>
                        <a:ext uri="{FF2B5EF4-FFF2-40B4-BE49-F238E27FC236}">
                          <a16:creationId xmlns:a16="http://schemas.microsoft.com/office/drawing/2014/main" id="{F3C8692A-BE51-A56D-CFC0-DD5AF91857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연결선 250">
                      <a:extLst>
                        <a:ext uri="{FF2B5EF4-FFF2-40B4-BE49-F238E27FC236}">
                          <a16:creationId xmlns:a16="http://schemas.microsoft.com/office/drawing/2014/main" id="{899E39D6-D32F-6FF1-FC10-CF2A856384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직선 연결선 251">
                      <a:extLst>
                        <a:ext uri="{FF2B5EF4-FFF2-40B4-BE49-F238E27FC236}">
                          <a16:creationId xmlns:a16="http://schemas.microsoft.com/office/drawing/2014/main" id="{777CC7B5-36EC-BB7C-F062-FC3751E19D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>
                      <a:extLst>
                        <a:ext uri="{FF2B5EF4-FFF2-40B4-BE49-F238E27FC236}">
                          <a16:creationId xmlns:a16="http://schemas.microsoft.com/office/drawing/2014/main" id="{97A53F16-5E59-4FBC-7907-9DD18976E3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직선 연결선 253">
                      <a:extLst>
                        <a:ext uri="{FF2B5EF4-FFF2-40B4-BE49-F238E27FC236}">
                          <a16:creationId xmlns:a16="http://schemas.microsoft.com/office/drawing/2014/main" id="{E1A37204-6BF7-5C0D-4173-4452BE0F2D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직선 연결선 254">
                      <a:extLst>
                        <a:ext uri="{FF2B5EF4-FFF2-40B4-BE49-F238E27FC236}">
                          <a16:creationId xmlns:a16="http://schemas.microsoft.com/office/drawing/2014/main" id="{E0989CA2-804D-6539-0B0D-51D0DDF89D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직선 연결선 255">
                      <a:extLst>
                        <a:ext uri="{FF2B5EF4-FFF2-40B4-BE49-F238E27FC236}">
                          <a16:creationId xmlns:a16="http://schemas.microsoft.com/office/drawing/2014/main" id="{52C1AB10-8A79-2B12-3DFB-CEAD76F42A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직선 연결선 256">
                      <a:extLst>
                        <a:ext uri="{FF2B5EF4-FFF2-40B4-BE49-F238E27FC236}">
                          <a16:creationId xmlns:a16="http://schemas.microsoft.com/office/drawing/2014/main" id="{015A330D-8B3E-532D-1CEE-ECEDCCC40B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77CCBACB-85E2-64B4-481F-876BCC752C8D}"/>
                    </a:ext>
                  </a:extLst>
                </p:cNvPr>
                <p:cNvSpPr/>
                <p:nvPr/>
              </p:nvSpPr>
              <p:spPr>
                <a:xfrm>
                  <a:off x="142555" y="830173"/>
                  <a:ext cx="11422709" cy="287407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sz="1799" dirty="0"/>
                </a:p>
              </p:txBody>
            </p:sp>
          </p:grp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D280B97A-0E6E-2433-69E6-9889BF9561FA}"/>
                  </a:ext>
                </a:extLst>
              </p:cNvPr>
              <p:cNvGrpSpPr/>
              <p:nvPr/>
            </p:nvGrpSpPr>
            <p:grpSpPr>
              <a:xfrm>
                <a:off x="110320" y="645809"/>
                <a:ext cx="11851153" cy="242074"/>
                <a:chOff x="161608" y="1076403"/>
                <a:chExt cx="11205088" cy="340884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DD979002-0ECA-4BB5-0567-9E26A1121838}"/>
                    </a:ext>
                  </a:extLst>
                </p:cNvPr>
                <p:cNvGrpSpPr/>
                <p:nvPr/>
              </p:nvGrpSpPr>
              <p:grpSpPr>
                <a:xfrm>
                  <a:off x="161608" y="1076403"/>
                  <a:ext cx="10914156" cy="259618"/>
                  <a:chOff x="161608" y="887183"/>
                  <a:chExt cx="10914156" cy="259618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D3BA13B0-545F-7304-AE62-019DAB974E28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979042"/>
                    <a:ext cx="10800000" cy="167759"/>
                    <a:chOff x="192088" y="858603"/>
                    <a:chExt cx="10800000" cy="167759"/>
                  </a:xfrm>
                </p:grpSpPr>
                <p:cxnSp>
                  <p:nvCxnSpPr>
                    <p:cNvPr id="18" name="직선 연결선 17">
                      <a:extLst>
                        <a:ext uri="{FF2B5EF4-FFF2-40B4-BE49-F238E27FC236}">
                          <a16:creationId xmlns:a16="http://schemas.microsoft.com/office/drawing/2014/main" id="{ABF2D58F-B0A1-0D2A-C7AE-F91D50FD44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92088" y="858603"/>
                      <a:ext cx="0" cy="167759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직선 연결선 16">
                      <a:extLst>
                        <a:ext uri="{FF2B5EF4-FFF2-40B4-BE49-F238E27FC236}">
                          <a16:creationId xmlns:a16="http://schemas.microsoft.com/office/drawing/2014/main" id="{4B271A15-5069-E0CA-A172-AB22BDEF47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연결선 25">
                      <a:extLst>
                        <a:ext uri="{FF2B5EF4-FFF2-40B4-BE49-F238E27FC236}">
                          <a16:creationId xmlns:a16="http://schemas.microsoft.com/office/drawing/2014/main" id="{D4C9D56F-01EE-1776-9020-A56A0B883C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51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연결선 26">
                      <a:extLst>
                        <a:ext uri="{FF2B5EF4-FFF2-40B4-BE49-F238E27FC236}">
                          <a16:creationId xmlns:a16="http://schemas.microsoft.com/office/drawing/2014/main" id="{A14DA377-75E5-59DA-849F-75D1B57161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67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직선 연결선 27">
                      <a:extLst>
                        <a:ext uri="{FF2B5EF4-FFF2-40B4-BE49-F238E27FC236}">
                          <a16:creationId xmlns:a16="http://schemas.microsoft.com/office/drawing/2014/main" id="{1221A310-7234-3528-717D-DF54872FC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3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38F0851B-F0E2-A274-C11F-C9FD4899AD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992088" y="887678"/>
                      <a:ext cx="0" cy="138684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92CCF7DB-5EC7-C412-E5FD-A9D11BCEA124}"/>
                      </a:ext>
                    </a:extLst>
                  </p:cNvPr>
                  <p:cNvGrpSpPr/>
                  <p:nvPr/>
                </p:nvGrpSpPr>
                <p:grpSpPr>
                  <a:xfrm>
                    <a:off x="161608" y="887183"/>
                    <a:ext cx="10914156" cy="173549"/>
                    <a:chOff x="164148" y="954577"/>
                    <a:chExt cx="10914156" cy="173549"/>
                  </a:xfrm>
                </p:grpSpPr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852901B7-3DF7-8BA3-4C12-BFAC23D84D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382" y="954577"/>
                      <a:ext cx="115187" cy="1735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3B0DFB6F-0A9A-4E4D-C974-C9D8C929B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05524" y="954577"/>
                      <a:ext cx="172780" cy="1735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428988D-2A30-B6D2-506A-EB88932835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4381" y="954581"/>
                      <a:ext cx="115187" cy="17354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BA5BA94B-A030-4CED-62A6-AC28C51B5F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5526" y="954578"/>
                      <a:ext cx="172780" cy="1735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4A460108-A5F5-E8FC-2582-D5A562748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5552" y="954581"/>
                      <a:ext cx="115187" cy="17354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44276CBB-AAE5-8F27-005E-073D741266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148" y="954580"/>
                      <a:ext cx="57593" cy="1735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1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</p:grpSp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31A39BB8-88B9-F931-8E4E-623D402BD525}"/>
                    </a:ext>
                  </a:extLst>
                </p:cNvPr>
                <p:cNvGrpSpPr/>
                <p:nvPr/>
              </p:nvGrpSpPr>
              <p:grpSpPr>
                <a:xfrm>
                  <a:off x="192088" y="1294048"/>
                  <a:ext cx="11174608" cy="123239"/>
                  <a:chOff x="192088" y="882765"/>
                  <a:chExt cx="11174608" cy="123239"/>
                </a:xfrm>
              </p:grpSpPr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F08245B0-8DDF-8B28-FFFD-7B3E51FA7230}"/>
                      </a:ext>
                    </a:extLst>
                  </p:cNvPr>
                  <p:cNvSpPr/>
                  <p:nvPr/>
                </p:nvSpPr>
                <p:spPr>
                  <a:xfrm flipV="1">
                    <a:off x="192088" y="924738"/>
                    <a:ext cx="10800000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 fontScale="25000" lnSpcReduction="20000"/>
                  </a:bodyPr>
                  <a:lstStyle/>
                  <a:p>
                    <a:pPr algn="ctr"/>
                    <a:endParaRPr lang="ko-KR" altLang="en-US" sz="1799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311F9F-9CEC-D098-BABC-A5D6C830E21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8" y="882765"/>
                    <a:ext cx="374608" cy="123239"/>
                  </a:xfrm>
                  <a:prstGeom prst="rect">
                    <a:avLst/>
                  </a:prstGeom>
                  <a:noFill/>
                </p:spPr>
                <p:txBody>
                  <a:bodyPr wrap="none" lIns="53999" tIns="0" rIns="35998" bIns="0" rtlCol="0" anchor="ctr" anchorCtr="0">
                    <a:normAutofit fontScale="92500" lnSpcReduction="20000"/>
                  </a:bodyPr>
                  <a:lstStyle/>
                  <a:p>
                    <a:r>
                      <a:rPr lang="ko-KR" altLang="en-US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프레임</a:t>
                    </a:r>
                    <a:endParaRPr lang="en-US" altLang="ko-KR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63F83193-DFE6-FBD5-EB19-4A54EDA55684}"/>
                    </a:ext>
                  </a:extLst>
                </p:cNvPr>
                <p:cNvSpPr txBox="1"/>
                <p:nvPr/>
              </p:nvSpPr>
              <p:spPr>
                <a:xfrm>
                  <a:off x="862396" y="1162854"/>
                  <a:ext cx="93968" cy="151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</a:t>
                  </a:r>
                </a:p>
              </p:txBody>
            </p: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C311CD34-E149-6566-2847-61C66AF10B7D}"/>
                    </a:ext>
                  </a:extLst>
                </p:cNvPr>
                <p:cNvSpPr txBox="1"/>
                <p:nvPr/>
              </p:nvSpPr>
              <p:spPr>
                <a:xfrm>
                  <a:off x="1580526" y="1162854"/>
                  <a:ext cx="93968" cy="151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</a:t>
                  </a:r>
                </a:p>
              </p:txBody>
            </p:sp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BFF14605-226D-F0D1-924C-CFB704E95686}"/>
                    </a:ext>
                  </a:extLst>
                </p:cNvPr>
                <p:cNvSpPr txBox="1"/>
                <p:nvPr/>
              </p:nvSpPr>
              <p:spPr>
                <a:xfrm>
                  <a:off x="3024265" y="1162854"/>
                  <a:ext cx="93968" cy="151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40</a:t>
                  </a:r>
                </a:p>
              </p:txBody>
            </p:sp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CE7E9F8A-FF79-A588-F90F-47C15D0DD89E}"/>
                    </a:ext>
                  </a:extLst>
                </p:cNvPr>
                <p:cNvSpPr txBox="1"/>
                <p:nvPr/>
              </p:nvSpPr>
              <p:spPr>
                <a:xfrm>
                  <a:off x="3742394" y="1162854"/>
                  <a:ext cx="93968" cy="151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50</a:t>
                  </a: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88137EB1-3FFB-B688-1F16-FF986BEAF187}"/>
                    </a:ext>
                  </a:extLst>
                </p:cNvPr>
                <p:cNvSpPr txBox="1"/>
                <p:nvPr/>
              </p:nvSpPr>
              <p:spPr>
                <a:xfrm>
                  <a:off x="5180525" y="1162850"/>
                  <a:ext cx="93968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70</a:t>
                  </a: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A77A6FC8-6027-49D2-E46C-5CD78D665D82}"/>
                    </a:ext>
                  </a:extLst>
                </p:cNvPr>
                <p:cNvSpPr txBox="1"/>
                <p:nvPr/>
              </p:nvSpPr>
              <p:spPr>
                <a:xfrm>
                  <a:off x="5898654" y="1162850"/>
                  <a:ext cx="93968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80</a:t>
                  </a:r>
                </a:p>
              </p:txBody>
            </p: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B2DB2AA2-628B-48BF-29FE-48EE8DE36EE6}"/>
                    </a:ext>
                  </a:extLst>
                </p:cNvPr>
                <p:cNvSpPr txBox="1"/>
                <p:nvPr/>
              </p:nvSpPr>
              <p:spPr>
                <a:xfrm>
                  <a:off x="7314368" y="1162851"/>
                  <a:ext cx="140953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100</a:t>
                  </a:r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8DF58CA9-D648-B20D-C784-46005EFB5565}"/>
                    </a:ext>
                  </a:extLst>
                </p:cNvPr>
                <p:cNvSpPr txBox="1"/>
                <p:nvPr/>
              </p:nvSpPr>
              <p:spPr>
                <a:xfrm>
                  <a:off x="8040117" y="1162851"/>
                  <a:ext cx="140953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110</a:t>
                  </a: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8B47F61F-2EE5-74C5-635B-CF5819F826A6}"/>
                    </a:ext>
                  </a:extLst>
                </p:cNvPr>
                <p:cNvSpPr txBox="1"/>
                <p:nvPr/>
              </p:nvSpPr>
              <p:spPr>
                <a:xfrm>
                  <a:off x="9475493" y="1162850"/>
                  <a:ext cx="140953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130</a:t>
                  </a:r>
                </a:p>
              </p:txBody>
            </p: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51D528B1-1173-8063-5227-A312AA14F8D0}"/>
                    </a:ext>
                  </a:extLst>
                </p:cNvPr>
                <p:cNvSpPr txBox="1"/>
                <p:nvPr/>
              </p:nvSpPr>
              <p:spPr>
                <a:xfrm>
                  <a:off x="10201242" y="1162850"/>
                  <a:ext cx="140953" cy="1516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140</a:t>
                  </a:r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3975401-EFB9-CEC3-CAA9-51971972D17B}"/>
                </a:ext>
              </a:extLst>
            </p:cNvPr>
            <p:cNvGrpSpPr/>
            <p:nvPr/>
          </p:nvGrpSpPr>
          <p:grpSpPr>
            <a:xfrm>
              <a:off x="142560" y="1287873"/>
              <a:ext cx="1079995" cy="83837"/>
              <a:chOff x="192089" y="2137939"/>
              <a:chExt cx="1021119" cy="118058"/>
            </a:xfrm>
          </p:grpSpPr>
          <p:sp>
            <p:nvSpPr>
              <p:cNvPr id="449" name="사다리꼴 448">
                <a:extLst>
                  <a:ext uri="{FF2B5EF4-FFF2-40B4-BE49-F238E27FC236}">
                    <a16:creationId xmlns:a16="http://schemas.microsoft.com/office/drawing/2014/main" id="{119DEEBC-1D0E-2200-C387-5849D8D0B6F0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85EBB9D3-7E55-795A-7BF2-3CEF91151A95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06" name="이등변 삼각형 405">
                  <a:extLst>
                    <a:ext uri="{FF2B5EF4-FFF2-40B4-BE49-F238E27FC236}">
                      <a16:creationId xmlns:a16="http://schemas.microsoft.com/office/drawing/2014/main" id="{E37AD52B-6F37-3855-6809-AA9807A10D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E43C8169-5CEC-905E-0AEA-E5A17D640C19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 fontScale="77500" lnSpcReduction="2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7BF758C-9718-E16C-4388-2BF6A6EF8ACC}"/>
                </a:ext>
              </a:extLst>
            </p:cNvPr>
            <p:cNvGrpSpPr/>
            <p:nvPr/>
          </p:nvGrpSpPr>
          <p:grpSpPr>
            <a:xfrm>
              <a:off x="142556" y="2962067"/>
              <a:ext cx="11307540" cy="138499"/>
              <a:chOff x="192088" y="2238085"/>
              <a:chExt cx="11316357" cy="195033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3ED9F530-E406-04A7-860B-24937E7C0F42}"/>
                  </a:ext>
                </a:extLst>
              </p:cNvPr>
              <p:cNvCxnSpPr>
                <a:cxnSpLocks/>
                <a:endCxn id="89" idx="1"/>
              </p:cNvCxnSpPr>
              <p:nvPr/>
            </p:nvCxnSpPr>
            <p:spPr>
              <a:xfrm>
                <a:off x="192088" y="2335602"/>
                <a:ext cx="10800000" cy="0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DCD5136-F980-54F0-D2F2-80110F05A707}"/>
                  </a:ext>
                </a:extLst>
              </p:cNvPr>
              <p:cNvSpPr txBox="1"/>
              <p:nvPr/>
            </p:nvSpPr>
            <p:spPr>
              <a:xfrm>
                <a:off x="10992088" y="2238085"/>
                <a:ext cx="516357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77" name="직사각형 261">
              <a:extLst>
                <a:ext uri="{FF2B5EF4-FFF2-40B4-BE49-F238E27FC236}">
                  <a16:creationId xmlns:a16="http://schemas.microsoft.com/office/drawing/2014/main" id="{36E36081-9331-8766-FBFE-EE4CAFB1AF42}"/>
                </a:ext>
              </a:extLst>
            </p:cNvPr>
            <p:cNvSpPr/>
            <p:nvPr/>
          </p:nvSpPr>
          <p:spPr>
            <a:xfrm>
              <a:off x="142556" y="2929056"/>
              <a:ext cx="7554110" cy="204518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F9D1FC8-F197-9975-93A2-8866C05D90CE}"/>
                </a:ext>
              </a:extLst>
            </p:cNvPr>
            <p:cNvGrpSpPr/>
            <p:nvPr/>
          </p:nvGrpSpPr>
          <p:grpSpPr>
            <a:xfrm>
              <a:off x="142561" y="2128823"/>
              <a:ext cx="11813363" cy="138499"/>
              <a:chOff x="192088" y="2689469"/>
              <a:chExt cx="11822570" cy="195033"/>
            </a:xfrm>
          </p:grpSpPr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C3E85F1-BF10-BF4C-B8B3-294887C6F254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 flipV="1">
                <a:off x="192088" y="2786986"/>
                <a:ext cx="10799998" cy="1"/>
              </a:xfrm>
              <a:prstGeom prst="straightConnector1">
                <a:avLst/>
              </a:prstGeom>
              <a:ln w="9525">
                <a:solidFill>
                  <a:schemeClr val="accent4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82CDF0C-02E9-E95E-83D1-750FAAB36A2A}"/>
                  </a:ext>
                </a:extLst>
              </p:cNvPr>
              <p:cNvSpPr txBox="1"/>
              <p:nvPr/>
            </p:nvSpPr>
            <p:spPr>
              <a:xfrm>
                <a:off x="10992086" y="2689469"/>
                <a:ext cx="1022572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비주얼 이펙트</a:t>
                </a:r>
                <a:r>
                  <a:rPr lang="en-US" altLang="ko-KR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(VFX)</a:t>
                </a:r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52A269FF-C6B3-72B6-4358-C0FEE16225EA}"/>
                </a:ext>
              </a:extLst>
            </p:cNvPr>
            <p:cNvGrpSpPr/>
            <p:nvPr/>
          </p:nvGrpSpPr>
          <p:grpSpPr>
            <a:xfrm>
              <a:off x="142555" y="2546532"/>
              <a:ext cx="11795190" cy="138500"/>
              <a:chOff x="192088" y="3182595"/>
              <a:chExt cx="11804385" cy="195033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5B9E73E-E526-D629-89DA-7FE93F5D00FE}"/>
                  </a:ext>
                </a:extLst>
              </p:cNvPr>
              <p:cNvSpPr txBox="1"/>
              <p:nvPr/>
            </p:nvSpPr>
            <p:spPr>
              <a:xfrm>
                <a:off x="10992088" y="3182595"/>
                <a:ext cx="1004385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310" name="직선 화살표 연결선 309">
                <a:extLst>
                  <a:ext uri="{FF2B5EF4-FFF2-40B4-BE49-F238E27FC236}">
                    <a16:creationId xmlns:a16="http://schemas.microsoft.com/office/drawing/2014/main" id="{4962B087-CDD9-2F0B-3FB8-1FABD55CA283}"/>
                  </a:ext>
                </a:extLst>
              </p:cNvPr>
              <p:cNvCxnSpPr>
                <a:cxnSpLocks/>
                <a:endCxn id="309" idx="1"/>
              </p:cNvCxnSpPr>
              <p:nvPr/>
            </p:nvCxnSpPr>
            <p:spPr>
              <a:xfrm flipV="1">
                <a:off x="192088" y="3280112"/>
                <a:ext cx="10800000" cy="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F2552B-5BA1-5B41-611B-20158AEB7B6C}"/>
                </a:ext>
              </a:extLst>
            </p:cNvPr>
            <p:cNvGrpSpPr/>
            <p:nvPr/>
          </p:nvGrpSpPr>
          <p:grpSpPr>
            <a:xfrm>
              <a:off x="6432058" y="2524402"/>
              <a:ext cx="3624476" cy="273137"/>
              <a:chOff x="6416351" y="5337822"/>
              <a:chExt cx="3627301" cy="384627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0082C7EC-7491-2974-361D-AD3DFE13232D}"/>
                  </a:ext>
                </a:extLst>
              </p:cNvPr>
              <p:cNvGrpSpPr/>
              <p:nvPr/>
            </p:nvGrpSpPr>
            <p:grpSpPr>
              <a:xfrm>
                <a:off x="6416351" y="5337822"/>
                <a:ext cx="784480" cy="324065"/>
                <a:chOff x="6416351" y="3200915"/>
                <a:chExt cx="784480" cy="324065"/>
              </a:xfrm>
            </p:grpSpPr>
            <p:sp>
              <p:nvSpPr>
                <p:cNvPr id="303" name="이등변 삼각형 302">
                  <a:extLst>
                    <a:ext uri="{FF2B5EF4-FFF2-40B4-BE49-F238E27FC236}">
                      <a16:creationId xmlns:a16="http://schemas.microsoft.com/office/drawing/2014/main" id="{06CA3BC5-FFFE-4886-D3A2-5E88442CA522}"/>
                    </a:ext>
                  </a:extLst>
                </p:cNvPr>
                <p:cNvSpPr/>
                <p:nvPr/>
              </p:nvSpPr>
              <p:spPr>
                <a:xfrm rot="10800000">
                  <a:off x="6753675" y="320091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7" name="직사각형 262">
                  <a:extLst>
                    <a:ext uri="{FF2B5EF4-FFF2-40B4-BE49-F238E27FC236}">
                      <a16:creationId xmlns:a16="http://schemas.microsoft.com/office/drawing/2014/main" id="{7059E05D-33CC-2AF1-E87C-D47C361AD398}"/>
                    </a:ext>
                  </a:extLst>
                </p:cNvPr>
                <p:cNvSpPr/>
                <p:nvPr/>
              </p:nvSpPr>
              <p:spPr>
                <a:xfrm>
                  <a:off x="6416351" y="3351436"/>
                  <a:ext cx="784480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투사체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충돌 시</a:t>
                  </a: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93231B24-B7FA-ECD7-5448-0AD171972891}"/>
                  </a:ext>
                </a:extLst>
              </p:cNvPr>
              <p:cNvGrpSpPr/>
              <p:nvPr/>
            </p:nvGrpSpPr>
            <p:grpSpPr>
              <a:xfrm>
                <a:off x="7502471" y="5337822"/>
                <a:ext cx="2541181" cy="384627"/>
                <a:chOff x="7502471" y="3170435"/>
                <a:chExt cx="2541181" cy="384627"/>
              </a:xfrm>
            </p:grpSpPr>
            <p:sp>
              <p:nvSpPr>
                <p:cNvPr id="260" name="이등변 삼각형 259">
                  <a:extLst>
                    <a:ext uri="{FF2B5EF4-FFF2-40B4-BE49-F238E27FC236}">
                      <a16:creationId xmlns:a16="http://schemas.microsoft.com/office/drawing/2014/main" id="{C8460D93-2DD7-28EC-BD1A-9E6055800EDF}"/>
                    </a:ext>
                  </a:extLst>
                </p:cNvPr>
                <p:cNvSpPr/>
                <p:nvPr/>
              </p:nvSpPr>
              <p:spPr>
                <a:xfrm rot="10800000">
                  <a:off x="7620533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1" name="이등변 삼각형 260">
                  <a:extLst>
                    <a:ext uri="{FF2B5EF4-FFF2-40B4-BE49-F238E27FC236}">
                      <a16:creationId xmlns:a16="http://schemas.microsoft.com/office/drawing/2014/main" id="{F965225C-9536-BA7A-BC71-4441429DCBE2}"/>
                    </a:ext>
                  </a:extLst>
                </p:cNvPr>
                <p:cNvSpPr/>
                <p:nvPr/>
              </p:nvSpPr>
              <p:spPr>
                <a:xfrm rot="10800000">
                  <a:off x="8052330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3" name="이등변 삼각형 262">
                  <a:extLst>
                    <a:ext uri="{FF2B5EF4-FFF2-40B4-BE49-F238E27FC236}">
                      <a16:creationId xmlns:a16="http://schemas.microsoft.com/office/drawing/2014/main" id="{97E5CBF7-7549-82BF-8DBC-7D3EF8C1DD66}"/>
                    </a:ext>
                  </a:extLst>
                </p:cNvPr>
                <p:cNvSpPr/>
                <p:nvPr/>
              </p:nvSpPr>
              <p:spPr>
                <a:xfrm rot="10800000">
                  <a:off x="8484127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0" name="이등변 삼각형 279">
                  <a:extLst>
                    <a:ext uri="{FF2B5EF4-FFF2-40B4-BE49-F238E27FC236}">
                      <a16:creationId xmlns:a16="http://schemas.microsoft.com/office/drawing/2014/main" id="{AB9EF58B-240D-D96A-86D2-6D27BBD7047D}"/>
                    </a:ext>
                  </a:extLst>
                </p:cNvPr>
                <p:cNvSpPr/>
                <p:nvPr/>
              </p:nvSpPr>
              <p:spPr>
                <a:xfrm rot="10800000">
                  <a:off x="9347721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이등변 삼각형 280">
                  <a:extLst>
                    <a:ext uri="{FF2B5EF4-FFF2-40B4-BE49-F238E27FC236}">
                      <a16:creationId xmlns:a16="http://schemas.microsoft.com/office/drawing/2014/main" id="{32449110-D9D5-6E88-34BD-F60E6FCA1EB8}"/>
                    </a:ext>
                  </a:extLst>
                </p:cNvPr>
                <p:cNvSpPr/>
                <p:nvPr/>
              </p:nvSpPr>
              <p:spPr>
                <a:xfrm rot="10800000">
                  <a:off x="9779516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2" name="이등변 삼각형 281">
                  <a:extLst>
                    <a:ext uri="{FF2B5EF4-FFF2-40B4-BE49-F238E27FC236}">
                      <a16:creationId xmlns:a16="http://schemas.microsoft.com/office/drawing/2014/main" id="{CD72C6F7-690B-3908-A2E4-DCD9D7F0C02F}"/>
                    </a:ext>
                  </a:extLst>
                </p:cNvPr>
                <p:cNvSpPr/>
                <p:nvPr/>
              </p:nvSpPr>
              <p:spPr>
                <a:xfrm rot="10800000">
                  <a:off x="8915924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84" name="그룹 283">
                  <a:extLst>
                    <a:ext uri="{FF2B5EF4-FFF2-40B4-BE49-F238E27FC236}">
                      <a16:creationId xmlns:a16="http://schemas.microsoft.com/office/drawing/2014/main" id="{FBEE2265-70D1-EC46-6CDD-977E69AB9504}"/>
                    </a:ext>
                  </a:extLst>
                </p:cNvPr>
                <p:cNvGrpSpPr/>
                <p:nvPr/>
              </p:nvGrpSpPr>
              <p:grpSpPr>
                <a:xfrm>
                  <a:off x="7681375" y="3337343"/>
                  <a:ext cx="1728000" cy="217707"/>
                  <a:chOff x="7681375" y="3401972"/>
                  <a:chExt cx="1728000" cy="217707"/>
                </a:xfrm>
              </p:grpSpPr>
              <p:sp>
                <p:nvSpPr>
                  <p:cNvPr id="293" name="왼쪽 대괄호 292">
                    <a:extLst>
                      <a:ext uri="{FF2B5EF4-FFF2-40B4-BE49-F238E27FC236}">
                        <a16:creationId xmlns:a16="http://schemas.microsoft.com/office/drawing/2014/main" id="{8965A690-2584-EF21-DD9F-28836271C09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98575" y="2584772"/>
                    <a:ext cx="93600" cy="1728000"/>
                  </a:xfrm>
                  <a:prstGeom prst="leftBracket">
                    <a:avLst>
                      <a:gd name="adj" fmla="val 0"/>
                    </a:avLst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sz="1799"/>
                  </a:p>
                </p:txBody>
              </p:sp>
              <p:sp>
                <p:nvSpPr>
                  <p:cNvPr id="294" name="직사각형 262">
                    <a:extLst>
                      <a:ext uri="{FF2B5EF4-FFF2-40B4-BE49-F238E27FC236}">
                        <a16:creationId xmlns:a16="http://schemas.microsoft.com/office/drawing/2014/main" id="{D96D290E-D952-3723-D00B-89AC9D836A5A}"/>
                      </a:ext>
                    </a:extLst>
                  </p:cNvPr>
                  <p:cNvSpPr/>
                  <p:nvPr/>
                </p:nvSpPr>
                <p:spPr>
                  <a:xfrm>
                    <a:off x="8459936" y="3446135"/>
                    <a:ext cx="189301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경직</a:t>
                    </a:r>
                  </a:p>
                </p:txBody>
              </p:sp>
            </p:grpSp>
            <p:grpSp>
              <p:nvGrpSpPr>
                <p:cNvPr id="285" name="그룹 284">
                  <a:extLst>
                    <a:ext uri="{FF2B5EF4-FFF2-40B4-BE49-F238E27FC236}">
                      <a16:creationId xmlns:a16="http://schemas.microsoft.com/office/drawing/2014/main" id="{01EFF330-5D00-8F69-F8BD-F971A7D6E5A0}"/>
                    </a:ext>
                  </a:extLst>
                </p:cNvPr>
                <p:cNvGrpSpPr/>
                <p:nvPr/>
              </p:nvGrpSpPr>
              <p:grpSpPr>
                <a:xfrm>
                  <a:off x="9636171" y="3337342"/>
                  <a:ext cx="407481" cy="217720"/>
                  <a:chOff x="9636171" y="3401971"/>
                  <a:chExt cx="407481" cy="217720"/>
                </a:xfrm>
              </p:grpSpPr>
              <p:cxnSp>
                <p:nvCxnSpPr>
                  <p:cNvPr id="291" name="직선 연결선 290">
                    <a:extLst>
                      <a:ext uri="{FF2B5EF4-FFF2-40B4-BE49-F238E27FC236}">
                        <a16:creationId xmlns:a16="http://schemas.microsoft.com/office/drawing/2014/main" id="{45050190-989D-D08D-F699-EA13C9297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41787" y="3401971"/>
                    <a:ext cx="0" cy="9360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" name="직사각형 262">
                    <a:extLst>
                      <a:ext uri="{FF2B5EF4-FFF2-40B4-BE49-F238E27FC236}">
                        <a16:creationId xmlns:a16="http://schemas.microsoft.com/office/drawing/2014/main" id="{2BF36830-BDAD-199A-A5DE-40D231D01B6B}"/>
                      </a:ext>
                    </a:extLst>
                  </p:cNvPr>
                  <p:cNvSpPr/>
                  <p:nvPr/>
                </p:nvSpPr>
                <p:spPr>
                  <a:xfrm>
                    <a:off x="9636171" y="3446147"/>
                    <a:ext cx="407481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</a:p>
                </p:txBody>
              </p:sp>
            </p:grp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93B54CF1-D5D1-FCE4-5FD2-3898D7D4868B}"/>
                    </a:ext>
                  </a:extLst>
                </p:cNvPr>
                <p:cNvSpPr txBox="1"/>
                <p:nvPr/>
              </p:nvSpPr>
              <p:spPr>
                <a:xfrm>
                  <a:off x="7502471" y="3325030"/>
                  <a:ext cx="149196" cy="1516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105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B1C2E61-6511-DC93-0F33-A653B53ECFCC}"/>
                </a:ext>
              </a:extLst>
            </p:cNvPr>
            <p:cNvGrpSpPr/>
            <p:nvPr/>
          </p:nvGrpSpPr>
          <p:grpSpPr>
            <a:xfrm>
              <a:off x="142558" y="3377632"/>
              <a:ext cx="11879997" cy="138499"/>
              <a:chOff x="192088" y="3552804"/>
              <a:chExt cx="11889259" cy="195033"/>
            </a:xfrm>
          </p:grpSpPr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7875AB31-1C35-8849-3DD7-EC69C0595D15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660EF0-8DFE-3C08-8F25-88A28FE877A0}"/>
                  </a:ext>
                </a:extLst>
              </p:cNvPr>
              <p:cNvSpPr txBox="1"/>
              <p:nvPr/>
            </p:nvSpPr>
            <p:spPr>
              <a:xfrm>
                <a:off x="10992088" y="3552804"/>
                <a:ext cx="1089259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44D59229-83EF-0B96-7EC6-C8F3C73B0D99}"/>
                </a:ext>
              </a:extLst>
            </p:cNvPr>
            <p:cNvGrpSpPr/>
            <p:nvPr/>
          </p:nvGrpSpPr>
          <p:grpSpPr>
            <a:xfrm>
              <a:off x="142555" y="1682406"/>
              <a:ext cx="11537736" cy="204518"/>
              <a:chOff x="142555" y="1682406"/>
              <a:chExt cx="11537736" cy="20451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2CF924E-6BC3-A24C-E3F5-3E03B1A89959}"/>
                  </a:ext>
                </a:extLst>
              </p:cNvPr>
              <p:cNvGrpSpPr/>
              <p:nvPr/>
            </p:nvGrpSpPr>
            <p:grpSpPr>
              <a:xfrm>
                <a:off x="142555" y="1715416"/>
                <a:ext cx="11537736" cy="138499"/>
                <a:chOff x="192088" y="1860780"/>
                <a:chExt cx="11546731" cy="195033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C670B169-4B30-2F73-EAF0-3E9D185EFABB}"/>
                    </a:ext>
                  </a:extLst>
                </p:cNvPr>
                <p:cNvCxnSpPr>
                  <a:cxnSpLocks/>
                  <a:endCxn id="16" idx="1"/>
                </p:cNvCxnSpPr>
                <p:nvPr/>
              </p:nvCxnSpPr>
              <p:spPr>
                <a:xfrm>
                  <a:off x="192088" y="1958297"/>
                  <a:ext cx="10800001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B8D8DD-D18B-E9C6-5800-C5CC81BEA2B1}"/>
                    </a:ext>
                  </a:extLst>
                </p:cNvPr>
                <p:cNvSpPr txBox="1"/>
                <p:nvPr/>
              </p:nvSpPr>
              <p:spPr>
                <a:xfrm>
                  <a:off x="10992089" y="1860780"/>
                  <a:ext cx="746730" cy="195033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" name="직사각형 262">
                <a:extLst>
                  <a:ext uri="{FF2B5EF4-FFF2-40B4-BE49-F238E27FC236}">
                    <a16:creationId xmlns:a16="http://schemas.microsoft.com/office/drawing/2014/main" id="{24322BDD-1AFC-8C80-5F1D-BDAA00C238EB}"/>
                  </a:ext>
                </a:extLst>
              </p:cNvPr>
              <p:cNvSpPr/>
              <p:nvPr/>
            </p:nvSpPr>
            <p:spPr>
              <a:xfrm>
                <a:off x="8780876" y="1682406"/>
                <a:ext cx="1080858" cy="204518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3BA21199-7610-C59F-3B9C-98E227AE7364}"/>
                </a:ext>
              </a:extLst>
            </p:cNvPr>
            <p:cNvGrpSpPr/>
            <p:nvPr/>
          </p:nvGrpSpPr>
          <p:grpSpPr>
            <a:xfrm>
              <a:off x="142555" y="1462591"/>
              <a:ext cx="11077346" cy="138498"/>
              <a:chOff x="192088" y="1483479"/>
              <a:chExt cx="11085982" cy="195032"/>
            </a:xfrm>
          </p:grpSpPr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C830F53-E02A-21A9-282D-D761AA58AFFC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F4CC164-FDDD-BC43-64A1-DB7C99722ADE}"/>
                  </a:ext>
                </a:extLst>
              </p:cNvPr>
              <p:cNvSpPr txBox="1"/>
              <p:nvPr/>
            </p:nvSpPr>
            <p:spPr>
              <a:xfrm>
                <a:off x="10992087" y="1483479"/>
                <a:ext cx="285983" cy="195032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10" name="직사각형 310">
              <a:extLst>
                <a:ext uri="{FF2B5EF4-FFF2-40B4-BE49-F238E27FC236}">
                  <a16:creationId xmlns:a16="http://schemas.microsoft.com/office/drawing/2014/main" id="{C7E61D8A-780B-0C05-47D8-CBB75C863C67}"/>
                </a:ext>
              </a:extLst>
            </p:cNvPr>
            <p:cNvSpPr/>
            <p:nvPr/>
          </p:nvSpPr>
          <p:spPr>
            <a:xfrm>
              <a:off x="142554" y="918609"/>
              <a:ext cx="1080000" cy="255600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2" name="직사각형 2">
              <a:extLst>
                <a:ext uri="{FF2B5EF4-FFF2-40B4-BE49-F238E27FC236}">
                  <a16:creationId xmlns:a16="http://schemas.microsoft.com/office/drawing/2014/main" id="{53FC95D8-C7AB-AF71-6954-64559DE81A94}"/>
                </a:ext>
              </a:extLst>
            </p:cNvPr>
            <p:cNvSpPr/>
            <p:nvPr/>
          </p:nvSpPr>
          <p:spPr>
            <a:xfrm>
              <a:off x="1222554" y="918609"/>
              <a:ext cx="1080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14" name="직사각형 3">
              <a:extLst>
                <a:ext uri="{FF2B5EF4-FFF2-40B4-BE49-F238E27FC236}">
                  <a16:creationId xmlns:a16="http://schemas.microsoft.com/office/drawing/2014/main" id="{52B54F87-5A1B-79C8-7334-B78D47D51CE2}"/>
                </a:ext>
              </a:extLst>
            </p:cNvPr>
            <p:cNvSpPr/>
            <p:nvPr/>
          </p:nvSpPr>
          <p:spPr>
            <a:xfrm>
              <a:off x="2302554" y="918609"/>
              <a:ext cx="2160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2" name="직사각형 9">
              <a:extLst>
                <a:ext uri="{FF2B5EF4-FFF2-40B4-BE49-F238E27FC236}">
                  <a16:creationId xmlns:a16="http://schemas.microsoft.com/office/drawing/2014/main" id="{6CD54693-3C31-406B-8E2D-0D98CC8A6C08}"/>
                </a:ext>
              </a:extLst>
            </p:cNvPr>
            <p:cNvSpPr/>
            <p:nvPr/>
          </p:nvSpPr>
          <p:spPr>
            <a:xfrm>
              <a:off x="4462554" y="918609"/>
              <a:ext cx="2160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5" name="직사각형 9">
              <a:extLst>
                <a:ext uri="{FF2B5EF4-FFF2-40B4-BE49-F238E27FC236}">
                  <a16:creationId xmlns:a16="http://schemas.microsoft.com/office/drawing/2014/main" id="{7BB0ED87-3884-A87B-3E6B-66E33B4D0501}"/>
                </a:ext>
              </a:extLst>
            </p:cNvPr>
            <p:cNvSpPr/>
            <p:nvPr/>
          </p:nvSpPr>
          <p:spPr>
            <a:xfrm>
              <a:off x="6622554" y="918609"/>
              <a:ext cx="648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346" name="직사각형 9">
              <a:extLst>
                <a:ext uri="{FF2B5EF4-FFF2-40B4-BE49-F238E27FC236}">
                  <a16:creationId xmlns:a16="http://schemas.microsoft.com/office/drawing/2014/main" id="{4D562B23-D3C3-97DC-10CE-486C6DADE08A}"/>
                </a:ext>
              </a:extLst>
            </p:cNvPr>
            <p:cNvSpPr/>
            <p:nvPr/>
          </p:nvSpPr>
          <p:spPr>
            <a:xfrm>
              <a:off x="7270554" y="918609"/>
              <a:ext cx="1512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0C6EE921-37F7-4068-8E5B-21DC9CB332F6}"/>
                </a:ext>
              </a:extLst>
            </p:cNvPr>
            <p:cNvGrpSpPr/>
            <p:nvPr/>
          </p:nvGrpSpPr>
          <p:grpSpPr>
            <a:xfrm>
              <a:off x="142555" y="1429582"/>
              <a:ext cx="9734072" cy="204518"/>
              <a:chOff x="142555" y="1429582"/>
              <a:chExt cx="9734072" cy="204518"/>
            </a:xfrm>
          </p:grpSpPr>
          <p:sp>
            <p:nvSpPr>
              <p:cNvPr id="21" name="직사각형 262">
                <a:extLst>
                  <a:ext uri="{FF2B5EF4-FFF2-40B4-BE49-F238E27FC236}">
                    <a16:creationId xmlns:a16="http://schemas.microsoft.com/office/drawing/2014/main" id="{C277444F-ADC9-AE1B-5C31-834A4B6E717E}"/>
                  </a:ext>
                </a:extLst>
              </p:cNvPr>
              <p:cNvSpPr/>
              <p:nvPr/>
            </p:nvSpPr>
            <p:spPr>
              <a:xfrm>
                <a:off x="8797469" y="1443882"/>
                <a:ext cx="1079158" cy="175919"/>
              </a:xfrm>
              <a:prstGeom prst="rect">
                <a:avLst/>
              </a:prstGeom>
              <a:solidFill>
                <a:srgbClr val="FAFCBC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전투 </a:t>
                </a:r>
                <a:r>
                  <a:rPr lang="en-US" altLang="ko-KR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80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</a:t>
                </a:r>
              </a:p>
            </p:txBody>
          </p:sp>
          <p:sp>
            <p:nvSpPr>
              <p:cNvPr id="32" name="직사각형 260">
                <a:extLst>
                  <a:ext uri="{FF2B5EF4-FFF2-40B4-BE49-F238E27FC236}">
                    <a16:creationId xmlns:a16="http://schemas.microsoft.com/office/drawing/2014/main" id="{532EDF1C-9A29-52CC-9924-55C9D322569D}"/>
                  </a:ext>
                </a:extLst>
              </p:cNvPr>
              <p:cNvSpPr/>
              <p:nvPr/>
            </p:nvSpPr>
            <p:spPr>
              <a:xfrm>
                <a:off x="142555" y="1429582"/>
                <a:ext cx="108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제자리 회전</a:t>
                </a:r>
              </a:p>
            </p:txBody>
          </p:sp>
          <p:sp>
            <p:nvSpPr>
              <p:cNvPr id="33" name="직사각형 261">
                <a:extLst>
                  <a:ext uri="{FF2B5EF4-FFF2-40B4-BE49-F238E27FC236}">
                    <a16:creationId xmlns:a16="http://schemas.microsoft.com/office/drawing/2014/main" id="{73BC97FB-4012-A634-7DA8-B70CFDD6EC76}"/>
                  </a:ext>
                </a:extLst>
              </p:cNvPr>
              <p:cNvSpPr/>
              <p:nvPr/>
            </p:nvSpPr>
            <p:spPr>
              <a:xfrm>
                <a:off x="1222555" y="1429582"/>
                <a:ext cx="1078324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찌른 후 당기기</a:t>
                </a:r>
              </a:p>
            </p:txBody>
          </p:sp>
          <p:sp>
            <p:nvSpPr>
              <p:cNvPr id="480" name="직사각형 262">
                <a:extLst>
                  <a:ext uri="{FF2B5EF4-FFF2-40B4-BE49-F238E27FC236}">
                    <a16:creationId xmlns:a16="http://schemas.microsoft.com/office/drawing/2014/main" id="{19322E20-3DBE-B188-46B2-926587363C06}"/>
                  </a:ext>
                </a:extLst>
              </p:cNvPr>
              <p:cNvSpPr/>
              <p:nvPr/>
            </p:nvSpPr>
            <p:spPr>
              <a:xfrm>
                <a:off x="4460877" y="1429582"/>
                <a:ext cx="216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전방으로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 찌르기</a:t>
                </a:r>
              </a:p>
            </p:txBody>
          </p:sp>
          <p:sp>
            <p:nvSpPr>
              <p:cNvPr id="481" name="직사각형 262">
                <a:extLst>
                  <a:ext uri="{FF2B5EF4-FFF2-40B4-BE49-F238E27FC236}">
                    <a16:creationId xmlns:a16="http://schemas.microsoft.com/office/drawing/2014/main" id="{03DBD227-DB56-97B5-0C2C-A51132867788}"/>
                  </a:ext>
                </a:extLst>
              </p:cNvPr>
              <p:cNvSpPr/>
              <p:nvPr/>
            </p:nvSpPr>
            <p:spPr>
              <a:xfrm>
                <a:off x="6620876" y="1429582"/>
                <a:ext cx="648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" name="직사각형 262">
                <a:extLst>
                  <a:ext uri="{FF2B5EF4-FFF2-40B4-BE49-F238E27FC236}">
                    <a16:creationId xmlns:a16="http://schemas.microsoft.com/office/drawing/2014/main" id="{17FC0401-C22B-9A0C-AF11-4FE6B1E550FD}"/>
                  </a:ext>
                </a:extLst>
              </p:cNvPr>
              <p:cNvSpPr/>
              <p:nvPr/>
            </p:nvSpPr>
            <p:spPr>
              <a:xfrm>
                <a:off x="2300878" y="1429582"/>
                <a:ext cx="2160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 휘두르기 </a:t>
                </a:r>
              </a:p>
            </p:txBody>
          </p:sp>
          <p:sp>
            <p:nvSpPr>
              <p:cNvPr id="464" name="직사각형 262">
                <a:extLst>
                  <a:ext uri="{FF2B5EF4-FFF2-40B4-BE49-F238E27FC236}">
                    <a16:creationId xmlns:a16="http://schemas.microsoft.com/office/drawing/2014/main" id="{828E4E7A-7001-A8BC-4740-BA49113BB039}"/>
                  </a:ext>
                </a:extLst>
              </p:cNvPr>
              <p:cNvSpPr/>
              <p:nvPr/>
            </p:nvSpPr>
            <p:spPr>
              <a:xfrm>
                <a:off x="7268876" y="1429582"/>
                <a:ext cx="1512000" cy="204518"/>
              </a:xfrm>
              <a:prstGeom prst="homePlate">
                <a:avLst/>
              </a:prstGeom>
              <a:solidFill>
                <a:srgbClr val="FAFCBC"/>
              </a:solidFill>
              <a:ln w="9525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돌진하며 창 휘두르기</a:t>
                </a:r>
              </a:p>
            </p:txBody>
          </p:sp>
        </p:grp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E15CAE17-1537-49E2-2D1A-589FADF7056E}"/>
                </a:ext>
              </a:extLst>
            </p:cNvPr>
            <p:cNvSpPr txBox="1"/>
            <p:nvPr/>
          </p:nvSpPr>
          <p:spPr>
            <a:xfrm>
              <a:off x="1720257" y="2323996"/>
              <a:ext cx="138999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23</a:t>
              </a:r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F075D610-AD4D-CD3C-532F-A9644996886F}"/>
                </a:ext>
              </a:extLst>
            </p:cNvPr>
            <p:cNvGrpSpPr/>
            <p:nvPr/>
          </p:nvGrpSpPr>
          <p:grpSpPr>
            <a:xfrm>
              <a:off x="142555" y="1993554"/>
              <a:ext cx="10796260" cy="409036"/>
              <a:chOff x="142555" y="1993554"/>
              <a:chExt cx="10796260" cy="409036"/>
            </a:xfrm>
          </p:grpSpPr>
          <p:sp>
            <p:nvSpPr>
              <p:cNvPr id="127" name="화살표: 오각형 126">
                <a:extLst>
                  <a:ext uri="{FF2B5EF4-FFF2-40B4-BE49-F238E27FC236}">
                    <a16:creationId xmlns:a16="http://schemas.microsoft.com/office/drawing/2014/main" id="{0BDBA648-3CD0-01BA-1B14-396944A601ED}"/>
                  </a:ext>
                </a:extLst>
              </p:cNvPr>
              <p:cNvSpPr/>
              <p:nvPr/>
            </p:nvSpPr>
            <p:spPr>
              <a:xfrm>
                <a:off x="6620873" y="2095813"/>
                <a:ext cx="648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</a:p>
            </p:txBody>
          </p:sp>
          <p:sp>
            <p:nvSpPr>
              <p:cNvPr id="132" name="화살표: 오각형 131">
                <a:extLst>
                  <a:ext uri="{FF2B5EF4-FFF2-40B4-BE49-F238E27FC236}">
                    <a16:creationId xmlns:a16="http://schemas.microsoft.com/office/drawing/2014/main" id="{B60A734C-605C-5160-4E3A-5BF29434C744}"/>
                  </a:ext>
                </a:extLst>
              </p:cNvPr>
              <p:cNvSpPr/>
              <p:nvPr/>
            </p:nvSpPr>
            <p:spPr>
              <a:xfrm>
                <a:off x="142555" y="2095813"/>
                <a:ext cx="1080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에너지 흡수</a:t>
                </a:r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4" name="화살표: 오각형 133">
                <a:extLst>
                  <a:ext uri="{FF2B5EF4-FFF2-40B4-BE49-F238E27FC236}">
                    <a16:creationId xmlns:a16="http://schemas.microsoft.com/office/drawing/2014/main" id="{E8AF6949-213C-4DF9-4E3C-1D85E64DD75C}"/>
                  </a:ext>
                </a:extLst>
              </p:cNvPr>
              <p:cNvSpPr/>
              <p:nvPr/>
            </p:nvSpPr>
            <p:spPr>
              <a:xfrm>
                <a:off x="2302554" y="2095813"/>
                <a:ext cx="2160000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</a:p>
            </p:txBody>
          </p:sp>
          <p:sp>
            <p:nvSpPr>
              <p:cNvPr id="145" name="화살표: 오각형 144">
                <a:extLst>
                  <a:ext uri="{FF2B5EF4-FFF2-40B4-BE49-F238E27FC236}">
                    <a16:creationId xmlns:a16="http://schemas.microsoft.com/office/drawing/2014/main" id="{29EE3742-2EF5-D21C-1E09-F8B371E44EA3}"/>
                  </a:ext>
                </a:extLst>
              </p:cNvPr>
              <p:cNvSpPr/>
              <p:nvPr/>
            </p:nvSpPr>
            <p:spPr>
              <a:xfrm>
                <a:off x="4462554" y="2095813"/>
                <a:ext cx="2158318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지점으로 날아가 꽂히는 창</a:t>
                </a:r>
              </a:p>
            </p:txBody>
          </p:sp>
          <p:grpSp>
            <p:nvGrpSpPr>
              <p:cNvPr id="377" name="그룹 376">
                <a:extLst>
                  <a:ext uri="{FF2B5EF4-FFF2-40B4-BE49-F238E27FC236}">
                    <a16:creationId xmlns:a16="http://schemas.microsoft.com/office/drawing/2014/main" id="{364D6C03-7D56-6CFD-B9E4-20624C4AB045}"/>
                  </a:ext>
                </a:extLst>
              </p:cNvPr>
              <p:cNvGrpSpPr/>
              <p:nvPr/>
            </p:nvGrpSpPr>
            <p:grpSpPr>
              <a:xfrm>
                <a:off x="1222555" y="2095813"/>
                <a:ext cx="567202" cy="204518"/>
                <a:chOff x="1222555" y="2097954"/>
                <a:chExt cx="567202" cy="204518"/>
              </a:xfrm>
            </p:grpSpPr>
            <p:sp>
              <p:nvSpPr>
                <p:cNvPr id="483" name="화살표: 오각형 482">
                  <a:extLst>
                    <a:ext uri="{FF2B5EF4-FFF2-40B4-BE49-F238E27FC236}">
                      <a16:creationId xmlns:a16="http://schemas.microsoft.com/office/drawing/2014/main" id="{A30F1AF4-D21D-6034-2A0A-69353A213A2D}"/>
                    </a:ext>
                  </a:extLst>
                </p:cNvPr>
                <p:cNvSpPr/>
                <p:nvPr/>
              </p:nvSpPr>
              <p:spPr>
                <a:xfrm>
                  <a:off x="1222555" y="2097954"/>
                  <a:ext cx="567202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5" name="직사각형 484">
                  <a:extLst>
                    <a:ext uri="{FF2B5EF4-FFF2-40B4-BE49-F238E27FC236}">
                      <a16:creationId xmlns:a16="http://schemas.microsoft.com/office/drawing/2014/main" id="{7B6E6E16-8373-1F73-727D-37658E1507A4}"/>
                    </a:ext>
                  </a:extLst>
                </p:cNvPr>
                <p:cNvSpPr/>
                <p:nvPr/>
              </p:nvSpPr>
              <p:spPr>
                <a:xfrm>
                  <a:off x="1230022" y="2138658"/>
                  <a:ext cx="507328" cy="123111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en-US" altLang="ko-KR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형상화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A95720F6-FCC3-22C7-4661-9D498FDFF78C}"/>
                  </a:ext>
                </a:extLst>
              </p:cNvPr>
              <p:cNvGrpSpPr/>
              <p:nvPr/>
            </p:nvGrpSpPr>
            <p:grpSpPr>
              <a:xfrm>
                <a:off x="1795225" y="2100009"/>
                <a:ext cx="507329" cy="204519"/>
                <a:chOff x="1795225" y="2100009"/>
                <a:chExt cx="507329" cy="204519"/>
              </a:xfrm>
            </p:grpSpPr>
            <p:sp>
              <p:nvSpPr>
                <p:cNvPr id="484" name="화살표: 오각형 483">
                  <a:extLst>
                    <a:ext uri="{FF2B5EF4-FFF2-40B4-BE49-F238E27FC236}">
                      <a16:creationId xmlns:a16="http://schemas.microsoft.com/office/drawing/2014/main" id="{47A4F9AD-4F02-0034-DCB0-0198B28D9AD9}"/>
                    </a:ext>
                  </a:extLst>
                </p:cNvPr>
                <p:cNvSpPr/>
                <p:nvPr/>
              </p:nvSpPr>
              <p:spPr>
                <a:xfrm>
                  <a:off x="1795225" y="2100009"/>
                  <a:ext cx="507329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6" name="직사각형 335">
                  <a:extLst>
                    <a:ext uri="{FF2B5EF4-FFF2-40B4-BE49-F238E27FC236}">
                      <a16:creationId xmlns:a16="http://schemas.microsoft.com/office/drawing/2014/main" id="{EA83144E-1252-75A2-4F63-930FED6890D5}"/>
                    </a:ext>
                  </a:extLst>
                </p:cNvPr>
                <p:cNvSpPr/>
                <p:nvPr/>
              </p:nvSpPr>
              <p:spPr>
                <a:xfrm>
                  <a:off x="1830797" y="2100009"/>
                  <a:ext cx="378309" cy="204519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당겨지는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8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에너지</a:t>
                  </a:r>
                  <a:endPara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59" name="그룹 358">
                <a:extLst>
                  <a:ext uri="{FF2B5EF4-FFF2-40B4-BE49-F238E27FC236}">
                    <a16:creationId xmlns:a16="http://schemas.microsoft.com/office/drawing/2014/main" id="{3CC3BC64-0A5D-420E-098F-9BF395AA5A8C}"/>
                  </a:ext>
                </a:extLst>
              </p:cNvPr>
              <p:cNvGrpSpPr/>
              <p:nvPr/>
            </p:nvGrpSpPr>
            <p:grpSpPr>
              <a:xfrm>
                <a:off x="2302554" y="2095813"/>
                <a:ext cx="2160000" cy="204518"/>
                <a:chOff x="2302554" y="2650085"/>
                <a:chExt cx="2160000" cy="204518"/>
              </a:xfrm>
            </p:grpSpPr>
            <p:sp>
              <p:nvSpPr>
                <p:cNvPr id="357" name="화살표: 오각형 356">
                  <a:extLst>
                    <a:ext uri="{FF2B5EF4-FFF2-40B4-BE49-F238E27FC236}">
                      <a16:creationId xmlns:a16="http://schemas.microsoft.com/office/drawing/2014/main" id="{F5BDA735-D2FB-3E44-22B1-A6965055720A}"/>
                    </a:ext>
                  </a:extLst>
                </p:cNvPr>
                <p:cNvSpPr/>
                <p:nvPr/>
              </p:nvSpPr>
              <p:spPr>
                <a:xfrm>
                  <a:off x="2302554" y="2650085"/>
                  <a:ext cx="2160000" cy="204518"/>
                </a:xfrm>
                <a:prstGeom prst="homePlat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356" name="그룹 355">
                  <a:extLst>
                    <a:ext uri="{FF2B5EF4-FFF2-40B4-BE49-F238E27FC236}">
                      <a16:creationId xmlns:a16="http://schemas.microsoft.com/office/drawing/2014/main" id="{29EFE817-5283-77EC-0AE1-5E8E6FF44986}"/>
                    </a:ext>
                  </a:extLst>
                </p:cNvPr>
                <p:cNvGrpSpPr/>
                <p:nvPr/>
              </p:nvGrpSpPr>
              <p:grpSpPr>
                <a:xfrm>
                  <a:off x="2302554" y="2650085"/>
                  <a:ext cx="2160000" cy="204518"/>
                  <a:chOff x="2302554" y="2324002"/>
                  <a:chExt cx="2160000" cy="204518"/>
                </a:xfrm>
              </p:grpSpPr>
              <p:sp>
                <p:nvSpPr>
                  <p:cNvPr id="339" name="화살표: 갈매기형 수장 338">
                    <a:extLst>
                      <a:ext uri="{FF2B5EF4-FFF2-40B4-BE49-F238E27FC236}">
                        <a16:creationId xmlns:a16="http://schemas.microsoft.com/office/drawing/2014/main" id="{26A31BDC-D22E-112A-3FE2-185D3FCF2012}"/>
                      </a:ext>
                    </a:extLst>
                  </p:cNvPr>
                  <p:cNvSpPr/>
                  <p:nvPr/>
                </p:nvSpPr>
                <p:spPr>
                  <a:xfrm>
                    <a:off x="2302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40" name="화살표: 갈매기형 수장 339">
                    <a:extLst>
                      <a:ext uri="{FF2B5EF4-FFF2-40B4-BE49-F238E27FC236}">
                        <a16:creationId xmlns:a16="http://schemas.microsoft.com/office/drawing/2014/main" id="{67C6E139-3044-0916-4DB6-212692DE19B7}"/>
                      </a:ext>
                    </a:extLst>
                  </p:cNvPr>
                  <p:cNvSpPr/>
                  <p:nvPr/>
                </p:nvSpPr>
                <p:spPr>
                  <a:xfrm>
                    <a:off x="2734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41" name="화살표: 갈매기형 수장 340">
                    <a:extLst>
                      <a:ext uri="{FF2B5EF4-FFF2-40B4-BE49-F238E27FC236}">
                        <a16:creationId xmlns:a16="http://schemas.microsoft.com/office/drawing/2014/main" id="{594DBC1E-7C8C-39F7-822E-946BFE809535}"/>
                      </a:ext>
                    </a:extLst>
                  </p:cNvPr>
                  <p:cNvSpPr/>
                  <p:nvPr/>
                </p:nvSpPr>
                <p:spPr>
                  <a:xfrm>
                    <a:off x="3166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44" name="화살표: 갈매기형 수장 343">
                    <a:extLst>
                      <a:ext uri="{FF2B5EF4-FFF2-40B4-BE49-F238E27FC236}">
                        <a16:creationId xmlns:a16="http://schemas.microsoft.com/office/drawing/2014/main" id="{BD27C73A-FD24-67C8-4487-ECF38B30AE07}"/>
                      </a:ext>
                    </a:extLst>
                  </p:cNvPr>
                  <p:cNvSpPr/>
                  <p:nvPr/>
                </p:nvSpPr>
                <p:spPr>
                  <a:xfrm>
                    <a:off x="3598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45" name="화살표: 갈매기형 수장 344">
                    <a:extLst>
                      <a:ext uri="{FF2B5EF4-FFF2-40B4-BE49-F238E27FC236}">
                        <a16:creationId xmlns:a16="http://schemas.microsoft.com/office/drawing/2014/main" id="{7C8F2309-3597-AA8C-B403-EAE1166BDD3D}"/>
                      </a:ext>
                    </a:extLst>
                  </p:cNvPr>
                  <p:cNvSpPr/>
                  <p:nvPr/>
                </p:nvSpPr>
                <p:spPr>
                  <a:xfrm>
                    <a:off x="4030554" y="2324002"/>
                    <a:ext cx="432000" cy="204518"/>
                  </a:xfrm>
                  <a:prstGeom prst="chevron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E01E2D96-A04B-9A8C-A612-71E7388987C3}"/>
                    </a:ext>
                  </a:extLst>
                </p:cNvPr>
                <p:cNvSpPr/>
                <p:nvPr/>
              </p:nvSpPr>
              <p:spPr>
                <a:xfrm>
                  <a:off x="2847151" y="2685000"/>
                  <a:ext cx="1070807" cy="1384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68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총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376" name="그룹 375">
                <a:extLst>
                  <a:ext uri="{FF2B5EF4-FFF2-40B4-BE49-F238E27FC236}">
                    <a16:creationId xmlns:a16="http://schemas.microsoft.com/office/drawing/2014/main" id="{C7DBE715-9A40-E538-A2CD-9D7C9E58501F}"/>
                  </a:ext>
                </a:extLst>
              </p:cNvPr>
              <p:cNvGrpSpPr/>
              <p:nvPr/>
            </p:nvGrpSpPr>
            <p:grpSpPr>
              <a:xfrm>
                <a:off x="7842814" y="1993554"/>
                <a:ext cx="3096001" cy="409036"/>
                <a:chOff x="7842814" y="1964426"/>
                <a:chExt cx="3096001" cy="409036"/>
              </a:xfrm>
            </p:grpSpPr>
            <p:grpSp>
              <p:nvGrpSpPr>
                <p:cNvPr id="375" name="그룹 374">
                  <a:extLst>
                    <a:ext uri="{FF2B5EF4-FFF2-40B4-BE49-F238E27FC236}">
                      <a16:creationId xmlns:a16="http://schemas.microsoft.com/office/drawing/2014/main" id="{A54D2BBB-DEE0-40F0-3FA9-D1D0F7F544F1}"/>
                    </a:ext>
                  </a:extLst>
                </p:cNvPr>
                <p:cNvGrpSpPr/>
                <p:nvPr/>
              </p:nvGrpSpPr>
              <p:grpSpPr>
                <a:xfrm>
                  <a:off x="7842814" y="2168944"/>
                  <a:ext cx="3096001" cy="204518"/>
                  <a:chOff x="7842814" y="2200058"/>
                  <a:chExt cx="3096001" cy="204518"/>
                </a:xfrm>
              </p:grpSpPr>
              <p:sp>
                <p:nvSpPr>
                  <p:cNvPr id="361" name="화살표: 오각형 360">
                    <a:extLst>
                      <a:ext uri="{FF2B5EF4-FFF2-40B4-BE49-F238E27FC236}">
                        <a16:creationId xmlns:a16="http://schemas.microsoft.com/office/drawing/2014/main" id="{85434F11-0EB8-DE20-06C0-E23F698040D2}"/>
                      </a:ext>
                    </a:extLst>
                  </p:cNvPr>
                  <p:cNvSpPr/>
                  <p:nvPr/>
                </p:nvSpPr>
                <p:spPr>
                  <a:xfrm>
                    <a:off x="7842815" y="2200058"/>
                    <a:ext cx="3096000" cy="204518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0" bIns="0" rtlCol="0" anchor="ctr">
                    <a:noAutofit/>
                  </a:bodyPr>
                  <a:lstStyle/>
                  <a:p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71" name="직사각형 370">
                    <a:extLst>
                      <a:ext uri="{FF2B5EF4-FFF2-40B4-BE49-F238E27FC236}">
                        <a16:creationId xmlns:a16="http://schemas.microsoft.com/office/drawing/2014/main" id="{7A3F6F2D-19FC-9A50-F6B3-59BD9019F1C5}"/>
                      </a:ext>
                    </a:extLst>
                  </p:cNvPr>
                  <p:cNvSpPr/>
                  <p:nvPr/>
                </p:nvSpPr>
                <p:spPr>
                  <a:xfrm>
                    <a:off x="7842814" y="2230317"/>
                    <a:ext cx="1268601" cy="1440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0" bIns="0" rtlCol="0" anchor="ctr">
                    <a:noAutofit/>
                  </a:bodyPr>
                  <a:lstStyle/>
                  <a:p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지면의 균열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74" name="그룹 373">
                  <a:extLst>
                    <a:ext uri="{FF2B5EF4-FFF2-40B4-BE49-F238E27FC236}">
                      <a16:creationId xmlns:a16="http://schemas.microsoft.com/office/drawing/2014/main" id="{E26CE936-E645-041B-8841-5A80326A8D2D}"/>
                    </a:ext>
                  </a:extLst>
                </p:cNvPr>
                <p:cNvGrpSpPr/>
                <p:nvPr/>
              </p:nvGrpSpPr>
              <p:grpSpPr>
                <a:xfrm>
                  <a:off x="7842814" y="1964426"/>
                  <a:ext cx="1268601" cy="204518"/>
                  <a:chOff x="7842814" y="1998384"/>
                  <a:chExt cx="1268601" cy="204518"/>
                </a:xfrm>
              </p:grpSpPr>
              <p:sp>
                <p:nvSpPr>
                  <p:cNvPr id="360" name="화살표: 오각형 359">
                    <a:extLst>
                      <a:ext uri="{FF2B5EF4-FFF2-40B4-BE49-F238E27FC236}">
                        <a16:creationId xmlns:a16="http://schemas.microsoft.com/office/drawing/2014/main" id="{F30616C7-B84D-AD29-CE5B-A6A490378B7B}"/>
                      </a:ext>
                    </a:extLst>
                  </p:cNvPr>
                  <p:cNvSpPr/>
                  <p:nvPr/>
                </p:nvSpPr>
                <p:spPr>
                  <a:xfrm>
                    <a:off x="7842814" y="1998384"/>
                    <a:ext cx="936000" cy="204518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73" name="직사각형 372">
                    <a:extLst>
                      <a:ext uri="{FF2B5EF4-FFF2-40B4-BE49-F238E27FC236}">
                        <a16:creationId xmlns:a16="http://schemas.microsoft.com/office/drawing/2014/main" id="{E06AE755-A5E3-AF06-C9AD-782B9E1553F6}"/>
                      </a:ext>
                    </a:extLst>
                  </p:cNvPr>
                  <p:cNvSpPr/>
                  <p:nvPr/>
                </p:nvSpPr>
                <p:spPr>
                  <a:xfrm>
                    <a:off x="7842814" y="2028643"/>
                    <a:ext cx="1268601" cy="1440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0" rIns="0" bIns="0" rtlCol="0" anchor="ctr">
                    <a:noAutofit/>
                  </a:bodyPr>
                  <a:lstStyle/>
                  <a:p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</a:p>
                </p:txBody>
              </p:sp>
            </p:grpSp>
          </p:grpSp>
        </p:grp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18BF0EA8-143F-0D4B-CBFA-96F22EA4F6FC}"/>
                </a:ext>
              </a:extLst>
            </p:cNvPr>
            <p:cNvSpPr txBox="1"/>
            <p:nvPr/>
          </p:nvSpPr>
          <p:spPr>
            <a:xfrm>
              <a:off x="1153054" y="1195687"/>
              <a:ext cx="138999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D9DA31A3-2760-29CA-2C4A-3D0551B3CB93}"/>
                </a:ext>
              </a:extLst>
            </p:cNvPr>
            <p:cNvSpPr txBox="1"/>
            <p:nvPr/>
          </p:nvSpPr>
          <p:spPr>
            <a:xfrm>
              <a:off x="7676346" y="2204350"/>
              <a:ext cx="138999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107</a:t>
              </a:r>
            </a:p>
          </p:txBody>
        </p:sp>
        <p:sp>
          <p:nvSpPr>
            <p:cNvPr id="385" name="직사각형 9">
              <a:extLst>
                <a:ext uri="{FF2B5EF4-FFF2-40B4-BE49-F238E27FC236}">
                  <a16:creationId xmlns:a16="http://schemas.microsoft.com/office/drawing/2014/main" id="{191EDFE9-E456-69EA-CCD1-BC16394994E8}"/>
                </a:ext>
              </a:extLst>
            </p:cNvPr>
            <p:cNvSpPr/>
            <p:nvPr/>
          </p:nvSpPr>
          <p:spPr>
            <a:xfrm>
              <a:off x="8782554" y="918609"/>
              <a:ext cx="2160000" cy="25564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04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AB79-A9D9-CF3B-3FA2-7839715E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4E8D05-B557-BDEA-83BE-C968A4B3F984}"/>
              </a:ext>
            </a:extLst>
          </p:cNvPr>
          <p:cNvGrpSpPr/>
          <p:nvPr/>
        </p:nvGrpSpPr>
        <p:grpSpPr>
          <a:xfrm>
            <a:off x="135952" y="1472446"/>
            <a:ext cx="12529697" cy="6351508"/>
            <a:chOff x="135377" y="3943777"/>
            <a:chExt cx="12529697" cy="63515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212E17-1F7A-68B8-72E5-151AE073A52A}"/>
                </a:ext>
              </a:extLst>
            </p:cNvPr>
            <p:cNvSpPr txBox="1"/>
            <p:nvPr/>
          </p:nvSpPr>
          <p:spPr>
            <a:xfrm>
              <a:off x="135378" y="3943777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9359139-2C63-0C1D-3BFA-04DA2CC59623}"/>
                </a:ext>
              </a:extLst>
            </p:cNvPr>
            <p:cNvGrpSpPr/>
            <p:nvPr/>
          </p:nvGrpSpPr>
          <p:grpSpPr>
            <a:xfrm>
              <a:off x="135377" y="4418010"/>
              <a:ext cx="12529697" cy="844839"/>
              <a:chOff x="192088" y="801080"/>
              <a:chExt cx="11772900" cy="844840"/>
            </a:xfrm>
          </p:grpSpPr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5953D036-4435-71F9-8FCD-79820FE63CCF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23C44085-EB56-E7A9-70F2-9E514EAF6FB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247CE084-E3A5-00AD-67CE-C7F39E6B2CD4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E8DBF074-8510-E41F-CAB9-FF23A842DB9A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AC7F6EDB-FCDF-66DE-0768-A27D8CF7251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20464C89-319A-E6BD-7F5D-8394B4033DD9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DC5441E5-09F0-D097-D2E3-983178509424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326" name="TextBox 70">
                  <a:extLst>
                    <a:ext uri="{FF2B5EF4-FFF2-40B4-BE49-F238E27FC236}">
                      <a16:creationId xmlns:a16="http://schemas.microsoft.com/office/drawing/2014/main" id="{4B47BA05-4FB0-F890-D5D1-80EA630E3A30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327" name="TextBox 70">
                  <a:extLst>
                    <a:ext uri="{FF2B5EF4-FFF2-40B4-BE49-F238E27FC236}">
                      <a16:creationId xmlns:a16="http://schemas.microsoft.com/office/drawing/2014/main" id="{C8AC24B4-30D3-25ED-787D-10E6DC7A6907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328" name="TextBox 70">
                  <a:extLst>
                    <a:ext uri="{FF2B5EF4-FFF2-40B4-BE49-F238E27FC236}">
                      <a16:creationId xmlns:a16="http://schemas.microsoft.com/office/drawing/2014/main" id="{06A490D5-F0B8-A67C-C3BA-21AE4D558F10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FE06C4E8-B273-50A6-E6EE-F13798FE7D5B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317" name="그룹 316">
                  <a:extLst>
                    <a:ext uri="{FF2B5EF4-FFF2-40B4-BE49-F238E27FC236}">
                      <a16:creationId xmlns:a16="http://schemas.microsoft.com/office/drawing/2014/main" id="{4D9F958F-5E2D-5EFF-5CD5-786EFF0D4DB5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324" name="TextBox 323">
                    <a:extLst>
                      <a:ext uri="{FF2B5EF4-FFF2-40B4-BE49-F238E27FC236}">
                        <a16:creationId xmlns:a16="http://schemas.microsoft.com/office/drawing/2014/main" id="{5361CF23-EE4B-D78B-6A9D-9EB885353D1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325" name="TextBox 70">
                    <a:extLst>
                      <a:ext uri="{FF2B5EF4-FFF2-40B4-BE49-F238E27FC236}">
                        <a16:creationId xmlns:a16="http://schemas.microsoft.com/office/drawing/2014/main" id="{46E70F66-A78B-0E1F-FBA5-828DA09E03B3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318" name="그룹 317">
                  <a:extLst>
                    <a:ext uri="{FF2B5EF4-FFF2-40B4-BE49-F238E27FC236}">
                      <a16:creationId xmlns:a16="http://schemas.microsoft.com/office/drawing/2014/main" id="{49017440-9B27-E8AB-4B0A-1B45D12845FD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322" name="TextBox 70">
                    <a:extLst>
                      <a:ext uri="{FF2B5EF4-FFF2-40B4-BE49-F238E27FC236}">
                        <a16:creationId xmlns:a16="http://schemas.microsoft.com/office/drawing/2014/main" id="{6B7799CE-6B6E-86FF-2706-DEFC119977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56F0172E-925B-2244-4098-3ADDB53E90D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F40C9EDB-14AB-FB17-5327-947539859FE8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320" name="TextBox 70">
                    <a:extLst>
                      <a:ext uri="{FF2B5EF4-FFF2-40B4-BE49-F238E27FC236}">
                        <a16:creationId xmlns:a16="http://schemas.microsoft.com/office/drawing/2014/main" id="{FEC20289-4448-0570-ECE2-A980155004E5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305AB6E7-42F1-9963-9341-BD7CC2221A1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CA63C77-1043-9F5F-9EBA-1D5E48252B5E}"/>
                </a:ext>
              </a:extLst>
            </p:cNvPr>
            <p:cNvGrpSpPr/>
            <p:nvPr/>
          </p:nvGrpSpPr>
          <p:grpSpPr>
            <a:xfrm>
              <a:off x="135377" y="7152707"/>
              <a:ext cx="12529697" cy="844840"/>
              <a:chOff x="192088" y="2435900"/>
              <a:chExt cx="11772900" cy="844840"/>
            </a:xfrm>
          </p:grpSpPr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7BC921FA-A8E6-C325-9BBC-BBB97809C38C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9EF8CE05-2388-1830-B147-C8E11023109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8D0CA4D0-BCD5-62A4-08A0-8AA50D76BF97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빠르게 찌르기</a:t>
                  </a:r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E589D2FD-F7B3-4621-FDCB-8111FBDDF62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4CA5564-341D-D610-0BA7-0B17F4693B8F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D74DC6F5-9A98-BE9B-0AF3-C0BC1658440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D3977C34-D870-B0A4-27FB-44EB6A1516D4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360499" cy="680026"/>
                <a:chOff x="3190229" y="2522587"/>
                <a:chExt cx="1360499" cy="680026"/>
              </a:xfrm>
            </p:grpSpPr>
            <p:sp>
              <p:nvSpPr>
                <p:cNvPr id="298" name="TextBox 70">
                  <a:extLst>
                    <a:ext uri="{FF2B5EF4-FFF2-40B4-BE49-F238E27FC236}">
                      <a16:creationId xmlns:a16="http://schemas.microsoft.com/office/drawing/2014/main" id="{D141D6EF-B3B6-1DF1-6998-D6D294CC6D14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9" name="TextBox 70">
                  <a:extLst>
                    <a:ext uri="{FF2B5EF4-FFF2-40B4-BE49-F238E27FC236}">
                      <a16:creationId xmlns:a16="http://schemas.microsoft.com/office/drawing/2014/main" id="{A81F053E-1AF0-B90B-7590-0972775D3833}"/>
                    </a:ext>
                  </a:extLst>
                </p:cNvPr>
                <p:cNvSpPr txBox="1"/>
                <p:nvPr/>
              </p:nvSpPr>
              <p:spPr>
                <a:xfrm>
                  <a:off x="3192804" y="2785410"/>
                  <a:ext cx="13579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창 형태의 에너지</a:t>
                  </a:r>
                </a:p>
              </p:txBody>
            </p:sp>
            <p:sp>
              <p:nvSpPr>
                <p:cNvPr id="300" name="TextBox 70">
                  <a:extLst>
                    <a:ext uri="{FF2B5EF4-FFF2-40B4-BE49-F238E27FC236}">
                      <a16:creationId xmlns:a16="http://schemas.microsoft.com/office/drawing/2014/main" id="{02691233-557F-579A-6385-446017AC755B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DF2601DA-80B2-510E-A626-7E51E3A4516F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277" name="그룹 276">
                  <a:extLst>
                    <a:ext uri="{FF2B5EF4-FFF2-40B4-BE49-F238E27FC236}">
                      <a16:creationId xmlns:a16="http://schemas.microsoft.com/office/drawing/2014/main" id="{7CA4BE8C-7234-1CA8-6113-64933979AA1E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0FD5AEE4-9C9C-88EB-A913-E92A1FB1864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296" name="TextBox 70">
                    <a:extLst>
                      <a:ext uri="{FF2B5EF4-FFF2-40B4-BE49-F238E27FC236}">
                        <a16:creationId xmlns:a16="http://schemas.microsoft.com/office/drawing/2014/main" id="{E4D09D03-B3E4-D75F-6F28-2A96DBAFE090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279" name="그룹 278">
                  <a:extLst>
                    <a:ext uri="{FF2B5EF4-FFF2-40B4-BE49-F238E27FC236}">
                      <a16:creationId xmlns:a16="http://schemas.microsoft.com/office/drawing/2014/main" id="{CFE7CE28-C714-9551-7489-C6DFA26D10AA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289" name="TextBox 70">
                    <a:extLst>
                      <a:ext uri="{FF2B5EF4-FFF2-40B4-BE49-F238E27FC236}">
                        <a16:creationId xmlns:a16="http://schemas.microsoft.com/office/drawing/2014/main" id="{EA4AF22E-E392-F2B4-BD6B-147BA449674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4EDDDD00-89C3-73D2-A8D7-299958341DFF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283" name="그룹 282">
                  <a:extLst>
                    <a:ext uri="{FF2B5EF4-FFF2-40B4-BE49-F238E27FC236}">
                      <a16:creationId xmlns:a16="http://schemas.microsoft.com/office/drawing/2014/main" id="{340B83D2-2D19-BEF6-E6BF-371C14169567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287" name="TextBox 70">
                    <a:extLst>
                      <a:ext uri="{FF2B5EF4-FFF2-40B4-BE49-F238E27FC236}">
                        <a16:creationId xmlns:a16="http://schemas.microsoft.com/office/drawing/2014/main" id="{70B09C00-CCBC-A3C4-EDA6-BCFD8A4A1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0A971ED4-A8C6-7674-4D97-7B52234CFB7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16D6A38-EAEA-502B-F150-9DF6DFAF835A}"/>
                </a:ext>
              </a:extLst>
            </p:cNvPr>
            <p:cNvGrpSpPr/>
            <p:nvPr/>
          </p:nvGrpSpPr>
          <p:grpSpPr>
            <a:xfrm>
              <a:off x="135377" y="8605605"/>
              <a:ext cx="12529697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18A7788C-1C46-7B2C-C337-50120A4212DB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 defTabSz="457200"/>
                <a:r>
                  <a:rPr lang="ko-KR" altLang="en-US"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5C80890E-F09E-0870-ACD0-591AE46DF123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크게 휘두르기</a:t>
                </a: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4F0F9B56-556B-DCD5-BDD0-C04B4249C86A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0.7s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68654E4F-D4BD-4423-8EC3-E65608E0F74A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31C3F541-4182-3D3C-96BB-7BA5562B3EBD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AE67AB2-FD5A-AD41-1527-2C82066DD797}"/>
                </a:ext>
              </a:extLst>
            </p:cNvPr>
            <p:cNvGrpSpPr/>
            <p:nvPr/>
          </p:nvGrpSpPr>
          <p:grpSpPr>
            <a:xfrm>
              <a:off x="3326248" y="8692292"/>
              <a:ext cx="2228732" cy="680026"/>
              <a:chOff x="3190229" y="2522587"/>
              <a:chExt cx="2094115" cy="680026"/>
            </a:xfrm>
          </p:grpSpPr>
          <p:sp>
            <p:nvSpPr>
              <p:cNvPr id="264" name="TextBox 70">
                <a:extLst>
                  <a:ext uri="{FF2B5EF4-FFF2-40B4-BE49-F238E27FC236}">
                    <a16:creationId xmlns:a16="http://schemas.microsoft.com/office/drawing/2014/main" id="{0EE2B14B-4DBB-79D1-F6A5-C650C62797C6}"/>
                  </a:ext>
                </a:extLst>
              </p:cNvPr>
              <p:cNvSpPr txBox="1"/>
              <p:nvPr/>
            </p:nvSpPr>
            <p:spPr>
              <a:xfrm>
                <a:off x="3190229" y="2522587"/>
                <a:ext cx="132874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6]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돌진하며 휘두르기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6" name="TextBox 70">
                <a:extLst>
                  <a:ext uri="{FF2B5EF4-FFF2-40B4-BE49-F238E27FC236}">
                    <a16:creationId xmlns:a16="http://schemas.microsoft.com/office/drawing/2014/main" id="{ED03FF09-F05D-FD65-201F-17D99C20C65D}"/>
                  </a:ext>
                </a:extLst>
              </p:cNvPr>
              <p:cNvSpPr txBox="1"/>
              <p:nvPr/>
            </p:nvSpPr>
            <p:spPr>
              <a:xfrm>
                <a:off x="3192805" y="2784879"/>
                <a:ext cx="1278908" cy="159462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6] (1) </a:t>
                </a:r>
                <a:r>
                  <a:rPr lang="ko-KR" altLang="en-US" sz="800" dirty="0"/>
                  <a:t>트레일 이펙트</a:t>
                </a:r>
              </a:p>
            </p:txBody>
          </p:sp>
          <p:sp>
            <p:nvSpPr>
              <p:cNvPr id="267" name="TextBox 70">
                <a:extLst>
                  <a:ext uri="{FF2B5EF4-FFF2-40B4-BE49-F238E27FC236}">
                    <a16:creationId xmlns:a16="http://schemas.microsoft.com/office/drawing/2014/main" id="{50F094D6-955B-735C-C2E3-F6B08EE4F22C}"/>
                  </a:ext>
                </a:extLst>
              </p:cNvPr>
              <p:cNvSpPr txBox="1"/>
              <p:nvPr/>
            </p:nvSpPr>
            <p:spPr>
              <a:xfrm>
                <a:off x="3192806" y="3044213"/>
                <a:ext cx="660694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800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] 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  <p:sp>
            <p:nvSpPr>
              <p:cNvPr id="362" name="TextBox 70">
                <a:extLst>
                  <a:ext uri="{FF2B5EF4-FFF2-40B4-BE49-F238E27FC236}">
                    <a16:creationId xmlns:a16="http://schemas.microsoft.com/office/drawing/2014/main" id="{DA087BB9-5975-EFDC-F196-9CC21E0E3D0E}"/>
                  </a:ext>
                </a:extLst>
              </p:cNvPr>
              <p:cNvSpPr txBox="1"/>
              <p:nvPr/>
            </p:nvSpPr>
            <p:spPr>
              <a:xfrm>
                <a:off x="4518978" y="2784879"/>
                <a:ext cx="765366" cy="159462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(2</a:t>
                </a:r>
                <a:r>
                  <a:rPr lang="en-US" altLang="ko-KR" sz="800"/>
                  <a:t>) </a:t>
                </a:r>
                <a:r>
                  <a:rPr lang="ko-KR" altLang="en-US" sz="800" dirty="0"/>
                  <a:t>잔여 이펙트</a:t>
                </a: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AD43F610-B446-1A08-FE76-8D7B0FAB8690}"/>
                </a:ext>
              </a:extLst>
            </p:cNvPr>
            <p:cNvGrpSpPr/>
            <p:nvPr/>
          </p:nvGrpSpPr>
          <p:grpSpPr>
            <a:xfrm>
              <a:off x="5913520" y="8687480"/>
              <a:ext cx="3740715" cy="159462"/>
              <a:chOff x="5621230" y="819296"/>
              <a:chExt cx="3514775" cy="159462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75A1501-68D9-6C89-BA24-665D2478C231}"/>
                  </a:ext>
                </a:extLst>
              </p:cNvPr>
              <p:cNvSpPr txBox="1"/>
              <p:nvPr/>
            </p:nvSpPr>
            <p:spPr>
              <a:xfrm>
                <a:off x="6193628" y="836393"/>
                <a:ext cx="2942377" cy="130146"/>
              </a:xfrm>
              <a:prstGeom prst="rect">
                <a:avLst/>
              </a:prstGeom>
              <a:noFill/>
            </p:spPr>
            <p:txBody>
              <a:bodyPr wrap="none" lIns="72001" tIns="0" rIns="0" bIns="0" rtlCol="0" anchor="ctr" anchorCtr="0">
                <a:spAutoFit/>
              </a:bodyPr>
              <a:lstStyle/>
              <a:p>
                <a:pPr font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빠르게 돌진하며 크게 휘두릅니다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</a:t>
                </a:r>
                <a:r>
                  <a:rPr lang="ko-KR" altLang="en-US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전투 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전환합니다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58" name="TextBox 70">
                <a:extLst>
                  <a:ext uri="{FF2B5EF4-FFF2-40B4-BE49-F238E27FC236}">
                    <a16:creationId xmlns:a16="http://schemas.microsoft.com/office/drawing/2014/main" id="{8B3E01C1-72E7-7B3B-AB5A-E62E7620A538}"/>
                  </a:ext>
                </a:extLst>
              </p:cNvPr>
              <p:cNvSpPr txBox="1"/>
              <p:nvPr/>
            </p:nvSpPr>
            <p:spPr>
              <a:xfrm>
                <a:off x="5621230" y="819296"/>
                <a:ext cx="572400" cy="159462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35998" bIns="18000" rtlCol="0" anchor="ctr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</a:t>
                </a:r>
              </a:p>
            </p:txBody>
          </p:sp>
        </p:grpSp>
        <p:sp>
          <p:nvSpPr>
            <p:cNvPr id="126" name="TextBox 70">
              <a:extLst>
                <a:ext uri="{FF2B5EF4-FFF2-40B4-BE49-F238E27FC236}">
                  <a16:creationId xmlns:a16="http://schemas.microsoft.com/office/drawing/2014/main" id="{F3DEA060-7B52-8EC8-4F2F-6926BCB60DED}"/>
                </a:ext>
              </a:extLst>
            </p:cNvPr>
            <p:cNvSpPr txBox="1"/>
            <p:nvPr/>
          </p:nvSpPr>
          <p:spPr>
            <a:xfrm>
              <a:off x="5919568" y="8950305"/>
              <a:ext cx="607672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35998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00" dirty="0"/>
                <a:t>이펙트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ACE6240-D2CD-A3B2-D808-2A15B58D4CDC}"/>
                </a:ext>
              </a:extLst>
            </p:cNvPr>
            <p:cNvSpPr txBox="1"/>
            <p:nvPr/>
          </p:nvSpPr>
          <p:spPr>
            <a:xfrm>
              <a:off x="6761228" y="8960786"/>
              <a:ext cx="2169432" cy="138499"/>
            </a:xfrm>
            <a:prstGeom prst="rect">
              <a:avLst/>
            </a:prstGeom>
            <a:noFill/>
          </p:spPr>
          <p:txBody>
            <a:bodyPr wrap="non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휘두를 때 트레일 이펙트가 형성됩니다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3" name="TextBox 70">
              <a:extLst>
                <a:ext uri="{FF2B5EF4-FFF2-40B4-BE49-F238E27FC236}">
                  <a16:creationId xmlns:a16="http://schemas.microsoft.com/office/drawing/2014/main" id="{EE40BA49-A3C3-A702-DB58-E28193F0ADF2}"/>
                </a:ext>
              </a:extLst>
            </p:cNvPr>
            <p:cNvSpPr txBox="1"/>
            <p:nvPr/>
          </p:nvSpPr>
          <p:spPr>
            <a:xfrm>
              <a:off x="6602828" y="8950305"/>
              <a:ext cx="158400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(1)</a:t>
              </a:r>
              <a:endParaRPr lang="ko-KR" altLang="en-US" sz="800" dirty="0"/>
            </a:p>
          </p:txBody>
        </p:sp>
        <p:sp>
          <p:nvSpPr>
            <p:cNvPr id="364" name="TextBox 70">
              <a:extLst>
                <a:ext uri="{FF2B5EF4-FFF2-40B4-BE49-F238E27FC236}">
                  <a16:creationId xmlns:a16="http://schemas.microsoft.com/office/drawing/2014/main" id="{2DB4C740-0777-176C-0F4D-337AF76BD47F}"/>
                </a:ext>
              </a:extLst>
            </p:cNvPr>
            <p:cNvSpPr txBox="1"/>
            <p:nvPr/>
          </p:nvSpPr>
          <p:spPr>
            <a:xfrm>
              <a:off x="9044872" y="8950305"/>
              <a:ext cx="158400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(2)</a:t>
              </a:r>
              <a:endParaRPr lang="ko-KR" altLang="en-US" sz="800" dirty="0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8B2A17F-C81A-AD09-08C7-51233A9C5F25}"/>
                </a:ext>
              </a:extLst>
            </p:cNvPr>
            <p:cNvGrpSpPr/>
            <p:nvPr/>
          </p:nvGrpSpPr>
          <p:grpSpPr>
            <a:xfrm>
              <a:off x="5919568" y="9209108"/>
              <a:ext cx="4786640" cy="159462"/>
              <a:chOff x="5626913" y="1419736"/>
              <a:chExt cx="4497526" cy="159462"/>
            </a:xfrm>
          </p:grpSpPr>
          <p:sp>
            <p:nvSpPr>
              <p:cNvPr id="111" name="TextBox 70">
                <a:extLst>
                  <a:ext uri="{FF2B5EF4-FFF2-40B4-BE49-F238E27FC236}">
                    <a16:creationId xmlns:a16="http://schemas.microsoft.com/office/drawing/2014/main" id="{A439E70C-266C-CA69-2E10-B51376F0294F}"/>
                  </a:ext>
                </a:extLst>
              </p:cNvPr>
              <p:cNvSpPr txBox="1"/>
              <p:nvPr/>
            </p:nvSpPr>
            <p:spPr>
              <a:xfrm>
                <a:off x="5626913" y="1419736"/>
                <a:ext cx="570968" cy="159462"/>
              </a:xfrm>
              <a:prstGeom prst="rect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35998" bIns="18000" rtlCol="0" anchor="ctr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ko-KR" altLang="en-US" dirty="0"/>
                  <a:t>타격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63C7DEA-C685-50BA-A419-A0D4E87194FA}"/>
                  </a:ext>
                </a:extLst>
              </p:cNvPr>
              <p:cNvSpPr txBox="1"/>
              <p:nvPr/>
            </p:nvSpPr>
            <p:spPr>
              <a:xfrm>
                <a:off x="6197879" y="1434393"/>
                <a:ext cx="3926560" cy="130146"/>
              </a:xfrm>
              <a:prstGeom prst="rect">
                <a:avLst/>
              </a:prstGeom>
              <a:noFill/>
            </p:spPr>
            <p:txBody>
              <a:bodyPr wrap="square" lIns="72001" tIns="0" rIns="0" bIns="0" rtlCol="0" anchor="ctr" anchorCtr="0">
                <a:spAutoFit/>
              </a:bodyPr>
              <a:lstStyle/>
              <a:p>
                <a:pPr font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전진하며 크게 휘둘러 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 타격합니다</a:t>
                </a:r>
                <a:r>
                  <a:rPr lang="en-US" altLang="ko-KR" sz="900" dirty="0">
                    <a:solidFill>
                      <a:srgbClr val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50D42D0-4F07-F765-DC49-1E272B9A0BC0}"/>
                </a:ext>
              </a:extLst>
            </p:cNvPr>
            <p:cNvGrpSpPr/>
            <p:nvPr/>
          </p:nvGrpSpPr>
          <p:grpSpPr>
            <a:xfrm>
              <a:off x="135377" y="6307868"/>
              <a:ext cx="12529697" cy="844839"/>
              <a:chOff x="192088" y="801080"/>
              <a:chExt cx="11772900" cy="844840"/>
            </a:xfrm>
          </p:grpSpPr>
          <p:grpSp>
            <p:nvGrpSpPr>
              <p:cNvPr id="496" name="그룹 495">
                <a:extLst>
                  <a:ext uri="{FF2B5EF4-FFF2-40B4-BE49-F238E27FC236}">
                    <a16:creationId xmlns:a16="http://schemas.microsoft.com/office/drawing/2014/main" id="{9AF28671-72F4-A172-FA28-459881FB887B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511" name="직사각형 510">
                  <a:extLst>
                    <a:ext uri="{FF2B5EF4-FFF2-40B4-BE49-F238E27FC236}">
                      <a16:creationId xmlns:a16="http://schemas.microsoft.com/office/drawing/2014/main" id="{7C632876-F515-5550-C312-A263C4CB323D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F139724B-50BE-D86F-FCF6-62BBE7C02D33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1ADE56F4-A015-6B51-539D-6DC9A9D11BC6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A50FCE9-6DED-7CF4-50F9-4CE1C9127B2A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B33CCD6F-9C70-2070-AC78-69803CF013C9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97" name="그룹 496">
                <a:extLst>
                  <a:ext uri="{FF2B5EF4-FFF2-40B4-BE49-F238E27FC236}">
                    <a16:creationId xmlns:a16="http://schemas.microsoft.com/office/drawing/2014/main" id="{60F6BC57-19C3-CEB4-100E-59E913018BE7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508" name="TextBox 70">
                  <a:extLst>
                    <a:ext uri="{FF2B5EF4-FFF2-40B4-BE49-F238E27FC236}">
                      <a16:creationId xmlns:a16="http://schemas.microsoft.com/office/drawing/2014/main" id="{D2FB8657-22B6-1CCD-4469-A0D55F0526EE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509" name="TextBox 70">
                  <a:extLst>
                    <a:ext uri="{FF2B5EF4-FFF2-40B4-BE49-F238E27FC236}">
                      <a16:creationId xmlns:a16="http://schemas.microsoft.com/office/drawing/2014/main" id="{1DD93B47-441E-6175-AE95-00C323EA040F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510" name="TextBox 70">
                  <a:extLst>
                    <a:ext uri="{FF2B5EF4-FFF2-40B4-BE49-F238E27FC236}">
                      <a16:creationId xmlns:a16="http://schemas.microsoft.com/office/drawing/2014/main" id="{1F587FFE-0350-DF96-EF33-9F3C5D75E4A2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4A1BCFD0-9F08-E00E-58C4-73CAC83449CD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7D5040AD-7E43-99D9-2928-A416E097EE8C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506" name="TextBox 505">
                    <a:extLst>
                      <a:ext uri="{FF2B5EF4-FFF2-40B4-BE49-F238E27FC236}">
                        <a16:creationId xmlns:a16="http://schemas.microsoft.com/office/drawing/2014/main" id="{45759E0A-8249-CC60-E193-8C24AF7B42A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07" name="TextBox 70">
                    <a:extLst>
                      <a:ext uri="{FF2B5EF4-FFF2-40B4-BE49-F238E27FC236}">
                        <a16:creationId xmlns:a16="http://schemas.microsoft.com/office/drawing/2014/main" id="{41B62804-75DD-07E9-F6FE-BC11F0AF95C3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500" name="그룹 499">
                  <a:extLst>
                    <a:ext uri="{FF2B5EF4-FFF2-40B4-BE49-F238E27FC236}">
                      <a16:creationId xmlns:a16="http://schemas.microsoft.com/office/drawing/2014/main" id="{F176C45E-EFD0-9FE2-FFB6-5D3A5BC56D34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504" name="TextBox 70">
                    <a:extLst>
                      <a:ext uri="{FF2B5EF4-FFF2-40B4-BE49-F238E27FC236}">
                        <a16:creationId xmlns:a16="http://schemas.microsoft.com/office/drawing/2014/main" id="{FC0C266D-541B-4378-D2CD-E18D36267AD5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505" name="TextBox 504">
                    <a:extLst>
                      <a:ext uri="{FF2B5EF4-FFF2-40B4-BE49-F238E27FC236}">
                        <a16:creationId xmlns:a16="http://schemas.microsoft.com/office/drawing/2014/main" id="{CA36A9C6-996D-F820-B8EC-E5C3ACF91FC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01" name="그룹 500">
                  <a:extLst>
                    <a:ext uri="{FF2B5EF4-FFF2-40B4-BE49-F238E27FC236}">
                      <a16:creationId xmlns:a16="http://schemas.microsoft.com/office/drawing/2014/main" id="{5F77FE96-4063-7C07-C31A-6F996C2194E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502" name="TextBox 70">
                    <a:extLst>
                      <a:ext uri="{FF2B5EF4-FFF2-40B4-BE49-F238E27FC236}">
                        <a16:creationId xmlns:a16="http://schemas.microsoft.com/office/drawing/2014/main" id="{F57BD550-324E-C3F9-7DEF-9334F74852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503" name="TextBox 502">
                    <a:extLst>
                      <a:ext uri="{FF2B5EF4-FFF2-40B4-BE49-F238E27FC236}">
                        <a16:creationId xmlns:a16="http://schemas.microsoft.com/office/drawing/2014/main" id="{D5EE2BA4-19F5-95AE-EDAF-FBBB377ECD3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703DA61-6BC4-3C50-2370-DA475FE0CD03}"/>
                </a:ext>
              </a:extLst>
            </p:cNvPr>
            <p:cNvGrpSpPr/>
            <p:nvPr/>
          </p:nvGrpSpPr>
          <p:grpSpPr>
            <a:xfrm>
              <a:off x="135377" y="7997547"/>
              <a:ext cx="12529697" cy="608058"/>
              <a:chOff x="514351" y="5373642"/>
              <a:chExt cx="11772898" cy="60805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CECEB90-7326-20FC-43D6-BC9209AA2201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772898" cy="608058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D5AF200E-FE4C-A16A-9980-0317555C962B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715C95D7-5DB9-1E5F-E8DB-3B0EC83B986A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동작</a:t>
                  </a:r>
                </a:p>
              </p:txBody>
            </p: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5EBE3A62-973D-4873-A402-A3547F097517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E53F0308-F686-BCE8-8A7A-9AA1FAA3470F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8" name="직사각형 467">
                  <a:extLst>
                    <a:ext uri="{FF2B5EF4-FFF2-40B4-BE49-F238E27FC236}">
                      <a16:creationId xmlns:a16="http://schemas.microsoft.com/office/drawing/2014/main" id="{A27E7728-0977-2493-0247-AF4788DD91CB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48" name="그룹 447">
                <a:extLst>
                  <a:ext uri="{FF2B5EF4-FFF2-40B4-BE49-F238E27FC236}">
                    <a16:creationId xmlns:a16="http://schemas.microsoft.com/office/drawing/2014/main" id="{B2B7B6AC-B03D-56BC-106F-A36BCAA84DD6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457" name="TextBox 70">
                  <a:extLst>
                    <a:ext uri="{FF2B5EF4-FFF2-40B4-BE49-F238E27FC236}">
                      <a16:creationId xmlns:a16="http://schemas.microsoft.com/office/drawing/2014/main" id="{819F8608-F25A-FAF1-0CFC-08B00E9BE19E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8" name="TextBox 70">
                  <a:extLst>
                    <a:ext uri="{FF2B5EF4-FFF2-40B4-BE49-F238E27FC236}">
                      <a16:creationId xmlns:a16="http://schemas.microsoft.com/office/drawing/2014/main" id="{CACD8DCE-F8C7-4421-32EE-8816C2D91B88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450" name="그룹 449">
                <a:extLst>
                  <a:ext uri="{FF2B5EF4-FFF2-40B4-BE49-F238E27FC236}">
                    <a16:creationId xmlns:a16="http://schemas.microsoft.com/office/drawing/2014/main" id="{042BC8EE-8A52-1EA7-8C7B-55ECB47869B3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451" name="그룹 450">
                  <a:extLst>
                    <a:ext uri="{FF2B5EF4-FFF2-40B4-BE49-F238E27FC236}">
                      <a16:creationId xmlns:a16="http://schemas.microsoft.com/office/drawing/2014/main" id="{E55C1AF2-D786-5B2D-90E3-0F86155D4BA4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455" name="TextBox 454">
                    <a:extLst>
                      <a:ext uri="{FF2B5EF4-FFF2-40B4-BE49-F238E27FC236}">
                        <a16:creationId xmlns:a16="http://schemas.microsoft.com/office/drawing/2014/main" id="{16DE2A6E-A610-270E-74BA-752C5B2129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56" name="TextBox 70">
                    <a:extLst>
                      <a:ext uri="{FF2B5EF4-FFF2-40B4-BE49-F238E27FC236}">
                        <a16:creationId xmlns:a16="http://schemas.microsoft.com/office/drawing/2014/main" id="{6A1C1AC9-C87F-A9FD-0E43-B07C2887F02C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52" name="그룹 451">
                  <a:extLst>
                    <a:ext uri="{FF2B5EF4-FFF2-40B4-BE49-F238E27FC236}">
                      <a16:creationId xmlns:a16="http://schemas.microsoft.com/office/drawing/2014/main" id="{D565A6E4-6662-3CED-02F5-195ABCD67928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453" name="TextBox 70">
                    <a:extLst>
                      <a:ext uri="{FF2B5EF4-FFF2-40B4-BE49-F238E27FC236}">
                        <a16:creationId xmlns:a16="http://schemas.microsoft.com/office/drawing/2014/main" id="{B9F2E9E6-C2F0-0FBC-FD53-5DEF3C03AD7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454" name="TextBox 453">
                    <a:extLst>
                      <a:ext uri="{FF2B5EF4-FFF2-40B4-BE49-F238E27FC236}">
                        <a16:creationId xmlns:a16="http://schemas.microsoft.com/office/drawing/2014/main" id="{C13F71EE-6A95-8C94-3A6F-C01E903509F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418F8C8-AB63-7341-C4B8-74011D76D15F}"/>
                </a:ext>
              </a:extLst>
            </p:cNvPr>
            <p:cNvGrpSpPr/>
            <p:nvPr/>
          </p:nvGrpSpPr>
          <p:grpSpPr>
            <a:xfrm>
              <a:off x="135377" y="4130010"/>
              <a:ext cx="12529697" cy="5320435"/>
              <a:chOff x="136525" y="1263549"/>
              <a:chExt cx="11772898" cy="53204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F2ABC57-15AD-D158-5139-2EBC1E3CC8DE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772898" cy="288000"/>
                <a:chOff x="90805" y="1263549"/>
                <a:chExt cx="11772898" cy="28800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BBC0FE8C-3DB9-D35A-955F-B681DE7CA213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772898" cy="288000"/>
                  <a:chOff x="192088" y="513080"/>
                  <a:chExt cx="11772900" cy="2880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5ACD8A6D-2082-A9B8-36AA-58CE579D477D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A4569952-E841-CD01-32A3-B58363B2468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71CBFCF-A290-A98C-724A-5D35CE80FBAD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8A6403D8-A047-2D76-A642-5208EB5C9A71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323437F0-2915-2032-4628-49D37037B0B5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716BB1A-C987-FED0-A46D-3A61E87A88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772898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A43A095-4CBC-0A3C-7C36-D0F76F1640AE}"/>
                  </a:ext>
                </a:extLst>
              </p:cNvPr>
              <p:cNvSpPr/>
              <p:nvPr/>
            </p:nvSpPr>
            <p:spPr>
              <a:xfrm>
                <a:off x="136525" y="1263549"/>
                <a:ext cx="11772898" cy="53204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24F88E76-8EA8-55C8-CB44-0123E332DC77}"/>
                </a:ext>
              </a:extLst>
            </p:cNvPr>
            <p:cNvSpPr txBox="1"/>
            <p:nvPr/>
          </p:nvSpPr>
          <p:spPr>
            <a:xfrm>
              <a:off x="9203271" y="8960786"/>
              <a:ext cx="2624685" cy="138499"/>
            </a:xfrm>
            <a:prstGeom prst="rect">
              <a:avLst/>
            </a:prstGeom>
            <a:noFill/>
          </p:spPr>
          <p:txBody>
            <a:bodyPr wrap="non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휘두르는 궤적을 따라 지면에 균열이 형성됩니다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15A427B9-890A-C3A7-403E-908293E99A2E}"/>
                </a:ext>
              </a:extLst>
            </p:cNvPr>
            <p:cNvGrpSpPr/>
            <p:nvPr/>
          </p:nvGrpSpPr>
          <p:grpSpPr>
            <a:xfrm>
              <a:off x="135377" y="5262849"/>
              <a:ext cx="12529697" cy="1045019"/>
              <a:chOff x="135377" y="5262849"/>
              <a:chExt cx="12529697" cy="104501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D08E231-2D8D-820B-9511-588BC5343EA3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2529697" cy="1045019"/>
                <a:chOff x="514351" y="2650681"/>
                <a:chExt cx="11772898" cy="1045019"/>
              </a:xfrm>
            </p:grpSpPr>
            <p:grpSp>
              <p:nvGrpSpPr>
                <p:cNvPr id="469" name="그룹 468">
                  <a:extLst>
                    <a:ext uri="{FF2B5EF4-FFF2-40B4-BE49-F238E27FC236}">
                      <a16:creationId xmlns:a16="http://schemas.microsoft.com/office/drawing/2014/main" id="{2534687E-B92B-6291-DC31-42DC330696A8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772898" cy="1045019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491" name="직사각형 490">
                    <a:extLst>
                      <a:ext uri="{FF2B5EF4-FFF2-40B4-BE49-F238E27FC236}">
                        <a16:creationId xmlns:a16="http://schemas.microsoft.com/office/drawing/2014/main" id="{AAF648A7-4F32-36C6-F5AD-6471F611FF22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92" name="직사각형 491">
                    <a:extLst>
                      <a:ext uri="{FF2B5EF4-FFF2-40B4-BE49-F238E27FC236}">
                        <a16:creationId xmlns:a16="http://schemas.microsoft.com/office/drawing/2014/main" id="{6831E2BD-8900-B20A-D09E-3D7E8E861968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이후의 공격 범위로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끌어당기는 느낌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3" name="직사각형 492">
                    <a:extLst>
                      <a:ext uri="{FF2B5EF4-FFF2-40B4-BE49-F238E27FC236}">
                        <a16:creationId xmlns:a16="http://schemas.microsoft.com/office/drawing/2014/main" id="{9956E83A-0917-871C-2DF8-CF7841350DD5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4" name="직사각형 493">
                    <a:extLst>
                      <a:ext uri="{FF2B5EF4-FFF2-40B4-BE49-F238E27FC236}">
                        <a16:creationId xmlns:a16="http://schemas.microsoft.com/office/drawing/2014/main" id="{A8C5B0F5-FF1C-04B6-1C52-3D284AC39398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5" name="직사각형 494">
                    <a:extLst>
                      <a:ext uri="{FF2B5EF4-FFF2-40B4-BE49-F238E27FC236}">
                        <a16:creationId xmlns:a16="http://schemas.microsoft.com/office/drawing/2014/main" id="{518F4C73-55CE-137D-FAD9-3E4750BBA5EB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4E609432-AB91-E378-E70C-EFED41C1AE25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476" name="그룹 475">
                    <a:extLst>
                      <a:ext uri="{FF2B5EF4-FFF2-40B4-BE49-F238E27FC236}">
                        <a16:creationId xmlns:a16="http://schemas.microsoft.com/office/drawing/2014/main" id="{655FEC7C-7F1C-C6F0-E2E2-DA6C4698BA15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7FEA2573-05C9-EAA4-9F86-81DAE0D1CA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90" name="TextBox 70">
                      <a:extLst>
                        <a:ext uri="{FF2B5EF4-FFF2-40B4-BE49-F238E27FC236}">
                          <a16:creationId xmlns:a16="http://schemas.microsoft.com/office/drawing/2014/main" id="{9FBA45C2-276C-96A3-BF70-6B965BE376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477" name="그룹 476">
                    <a:extLst>
                      <a:ext uri="{FF2B5EF4-FFF2-40B4-BE49-F238E27FC236}">
                        <a16:creationId xmlns:a16="http://schemas.microsoft.com/office/drawing/2014/main" id="{E3FA694C-B0FB-1C9D-9285-CB4CA61D3274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87" name="TextBox 70">
                      <a:extLst>
                        <a:ext uri="{FF2B5EF4-FFF2-40B4-BE49-F238E27FC236}">
                          <a16:creationId xmlns:a16="http://schemas.microsoft.com/office/drawing/2014/main" id="{A469D928-032B-BA52-7DCA-EEFDFE2F5F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827A8C09-E03E-303A-031C-91A5C4BBAB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478" name="그룹 477">
                    <a:extLst>
                      <a:ext uri="{FF2B5EF4-FFF2-40B4-BE49-F238E27FC236}">
                        <a16:creationId xmlns:a16="http://schemas.microsoft.com/office/drawing/2014/main" id="{9F5A1402-8C4E-3FAA-B529-FABAC617D91F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79" name="TextBox 70">
                      <a:extLst>
                        <a:ext uri="{FF2B5EF4-FFF2-40B4-BE49-F238E27FC236}">
                          <a16:creationId xmlns:a16="http://schemas.microsoft.com/office/drawing/2014/main" id="{F261F5DD-579F-6B15-3BFD-747F97BA38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DE089C60-CE9C-9240-4210-874478A7FB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81772085-D908-693E-7398-40248CF0AAB3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472" name="TextBox 70">
                    <a:extLst>
                      <a:ext uri="{FF2B5EF4-FFF2-40B4-BE49-F238E27FC236}">
                        <a16:creationId xmlns:a16="http://schemas.microsoft.com/office/drawing/2014/main" id="{194275CD-9A7A-D357-AECB-1CA6E0DDAAF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73" name="TextBox 70">
                    <a:extLst>
                      <a:ext uri="{FF2B5EF4-FFF2-40B4-BE49-F238E27FC236}">
                        <a16:creationId xmlns:a16="http://schemas.microsoft.com/office/drawing/2014/main" id="{DDC36621-15F1-8AD5-A573-A8308B8827F3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474" name="TextBox 70">
                    <a:extLst>
                      <a:ext uri="{FF2B5EF4-FFF2-40B4-BE49-F238E27FC236}">
                        <a16:creationId xmlns:a16="http://schemas.microsoft.com/office/drawing/2014/main" id="{39D968AE-5CC0-ABF0-B8CF-0E176095ED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475" name="TextBox 70">
                    <a:extLst>
                      <a:ext uri="{FF2B5EF4-FFF2-40B4-BE49-F238E27FC236}">
                        <a16:creationId xmlns:a16="http://schemas.microsoft.com/office/drawing/2014/main" id="{43119AFD-192E-C3B9-6378-C0E14E58849F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368" name="TextBox 70">
                <a:extLst>
                  <a:ext uri="{FF2B5EF4-FFF2-40B4-BE49-F238E27FC236}">
                    <a16:creationId xmlns:a16="http://schemas.microsoft.com/office/drawing/2014/main" id="{BB4A1DCD-030C-8644-8784-4B475D96D4E4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369" name="TextBox 70">
                <a:extLst>
                  <a:ext uri="{FF2B5EF4-FFF2-40B4-BE49-F238E27FC236}">
                    <a16:creationId xmlns:a16="http://schemas.microsoft.com/office/drawing/2014/main" id="{28A87630-FF73-6F16-DA23-2E6B3E1DEA60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386" name="그룹 385">
              <a:extLst>
                <a:ext uri="{FF2B5EF4-FFF2-40B4-BE49-F238E27FC236}">
                  <a16:creationId xmlns:a16="http://schemas.microsoft.com/office/drawing/2014/main" id="{DB4E8C36-5737-8857-EDB4-81BAEB27D01D}"/>
                </a:ext>
              </a:extLst>
            </p:cNvPr>
            <p:cNvGrpSpPr/>
            <p:nvPr/>
          </p:nvGrpSpPr>
          <p:grpSpPr>
            <a:xfrm>
              <a:off x="135377" y="9450445"/>
              <a:ext cx="12529697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C4E9DBC1-8EC8-4FDB-215E-F3BF7C15D681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FDCB9DFE-86E4-0456-6D46-156BD02A351C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크게 휘두르기</a:t>
                </a: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439CA7D3-AF71-0469-9325-5F5D248A8DFD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0.7s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B6F3E284-75B9-6877-7216-1C7B9E112B04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6FB6B6EA-2D15-2A14-474F-8E07066586EE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27DF-C412-8E59-6DC1-1A7D8BD1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A0B5A95D-C545-A926-516D-597121DCF52A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8E95F928-A3AD-F8FC-0F5F-6984F09A1D95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CD90C6A0-8E2F-D37B-82CF-FF8655E3F62F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1813E1CF-1766-6BD8-1CFA-5954B0601374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9FE0FDFD-712B-7F89-CE8A-0DD40181CA0C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54E23D-D059-3525-1825-35D25729EC02}"/>
              </a:ext>
            </a:extLst>
          </p:cNvPr>
          <p:cNvGrpSpPr/>
          <p:nvPr/>
        </p:nvGrpSpPr>
        <p:grpSpPr>
          <a:xfrm>
            <a:off x="134498" y="458124"/>
            <a:ext cx="3112755" cy="153760"/>
            <a:chOff x="1499245" y="875740"/>
            <a:chExt cx="2943063" cy="216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E09E59-B95F-D755-01BA-D8DF0B196B7B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26C628-43F8-A737-A4B7-0DFCB4039A6C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5BF7E664-FA08-3094-2131-B271ED906945}"/>
              </a:ext>
            </a:extLst>
          </p:cNvPr>
          <p:cNvGrpSpPr/>
          <p:nvPr/>
        </p:nvGrpSpPr>
        <p:grpSpPr>
          <a:xfrm>
            <a:off x="110320" y="645809"/>
            <a:ext cx="11203200" cy="3058441"/>
            <a:chOff x="110320" y="645809"/>
            <a:chExt cx="11851153" cy="3058441"/>
          </a:xfrm>
        </p:grpSpPr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984207EC-8E16-2DD3-6C80-30A8EEAD49CE}"/>
                </a:ext>
              </a:extLst>
            </p:cNvPr>
            <p:cNvGrpSpPr/>
            <p:nvPr/>
          </p:nvGrpSpPr>
          <p:grpSpPr>
            <a:xfrm>
              <a:off x="142555" y="830170"/>
              <a:ext cx="11422709" cy="2874080"/>
              <a:chOff x="142555" y="830170"/>
              <a:chExt cx="11422709" cy="2874080"/>
            </a:xfrm>
          </p:grpSpPr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DDFB252C-128F-A3AA-E65A-D50EA2C58069}"/>
                  </a:ext>
                </a:extLst>
              </p:cNvPr>
              <p:cNvGrpSpPr/>
              <p:nvPr/>
            </p:nvGrpSpPr>
            <p:grpSpPr>
              <a:xfrm>
                <a:off x="218708" y="830170"/>
                <a:ext cx="11270405" cy="2841607"/>
                <a:chOff x="736420" y="1146801"/>
                <a:chExt cx="10656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F7C33256-E038-FE0C-ED93-5EBABB923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E97635A9-BC1C-18BB-2491-D0A62F0A2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4DE19407-A42D-8DCA-D18F-DB62C1E942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B64FBBB6-75C8-0332-B12C-5E8E268A1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D8839E8B-D780-3C4D-ED0A-E36D728EC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B4D210F9-140D-1E7B-B137-A0E0D481C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232E5569-AB3C-E6B2-FB49-985C0D1D74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F78B59-C306-2484-BC67-6832E6928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84080E0D-EDBC-2089-92FB-713E84A8F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EA15794B-E5F1-2582-F862-6DF5E91E5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39BEF427-175D-B122-C35A-89EA44E4F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E00F82F7-C710-D5A2-B281-EC2B905D8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7D54B31D-A54A-C319-A606-E71CBBD86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9C87F7EB-0DDE-9BC8-1C52-6CD63BE64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07025E02-ADF0-FFFF-668C-E5C3C6FCA8BC}"/>
                    </a:ext>
                  </a:extLst>
                </p:cNvPr>
                <p:cNvGrpSpPr/>
                <p:nvPr/>
              </p:nvGrpSpPr>
              <p:grpSpPr>
                <a:xfrm>
                  <a:off x="736420" y="1146801"/>
                  <a:ext cx="576000" cy="2091600"/>
                  <a:chOff x="1200793" y="1061414"/>
                  <a:chExt cx="576000" cy="2091600"/>
                </a:xfrm>
              </p:grpSpPr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9DED98F0-D5E8-142C-FBFE-DA838854D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E5F0824A-E8D2-123F-4EEA-A4407E531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5AF0748B-6AE0-EF40-6A2C-344E6A2CFC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16CC12D4-9738-2C73-08B5-3910B6433D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01A5480D-FD6D-8C32-537D-0EA1DEABF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26D228AE-76B3-7F25-32B7-495924E3F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619CE8A4-7676-62CF-FCE1-AE00F9136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054B044F-3E6F-E077-619F-1FE502B921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651825BB-119B-67DB-F232-D05FB4690C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256CEF16-F228-4D1C-B687-C0CE420EA3C7}"/>
                    </a:ext>
                  </a:extLst>
                </p:cNvPr>
                <p:cNvGrpSpPr/>
                <p:nvPr/>
              </p:nvGrpSpPr>
              <p:grpSpPr>
                <a:xfrm>
                  <a:off x="14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FD7208ED-72BD-0455-430B-F2522302F6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D3AFEE47-0BA2-B391-E6A7-7B3BC13017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BBB5FA24-9028-BDA2-BA0B-30CFFBB0E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BFF90BAD-32C0-860F-7012-457DC646A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7AB38854-74AD-4378-B2CF-6EA4F8134F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3FDF7B3-C5AA-6B6B-8E43-06D26FD295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BADB70EA-21BF-D741-6596-6C6BF8AEAD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985FE789-A4BF-A7D3-DC65-2325D6B22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B3B58AFF-7D41-F480-F2EA-2F85748C57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5BAD85DD-EF71-2F82-4074-C83571A81AE5}"/>
                    </a:ext>
                  </a:extLst>
                </p:cNvPr>
                <p:cNvGrpSpPr/>
                <p:nvPr/>
              </p:nvGrpSpPr>
              <p:grpSpPr>
                <a:xfrm>
                  <a:off x="21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D4BCAE16-A2BB-0FF2-4EA7-B1DD8060E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DDA8484F-A252-1A1D-65D9-8110772C4F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41829397-5ADC-FE3E-9E37-12A66E417E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9D69839E-1898-49D8-AD01-927FFE3F48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2D369C22-07AF-105A-2DAC-E39BDC065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18DB846A-FA47-A1B5-392F-FA8743380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C3503234-7232-3B09-ADCC-50388F761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9A02F532-AC03-D109-2D5D-5490E78FE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9CF3C716-A89A-E278-0117-9765BC1464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63F8A46E-B962-289F-5830-6643CB55428C}"/>
                    </a:ext>
                  </a:extLst>
                </p:cNvPr>
                <p:cNvGrpSpPr/>
                <p:nvPr/>
              </p:nvGrpSpPr>
              <p:grpSpPr>
                <a:xfrm>
                  <a:off x="28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F13620C7-7B5F-74B6-EE06-E47F96D6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23165897-E9CB-CC06-BB6B-210C75F12A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1DDD59E3-F908-1F51-C4FB-20AF32A93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A45AD813-71AC-D321-D447-950D5EC89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24CBB693-40B4-1745-4E17-4CB0A3D95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5AA391E3-57AE-931C-34DB-0BC3C3808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8B195E15-0E76-6851-04BF-6AA26FA84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2A3F568D-0978-4B43-E810-09839C7E4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F39847AB-5A24-0A18-4AC0-777EDB82A3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77B52F32-C10E-FDFD-CB82-2F22513BBEBA}"/>
                    </a:ext>
                  </a:extLst>
                </p:cNvPr>
                <p:cNvGrpSpPr/>
                <p:nvPr/>
              </p:nvGrpSpPr>
              <p:grpSpPr>
                <a:xfrm>
                  <a:off x="36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960862E2-EECC-DAED-CAC6-C786BF3D19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CB49540D-9770-2D33-07DF-1A16E797A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91F44ABE-6650-9142-73B6-C0C011CA83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A2972A3F-8417-3D82-88AA-ED9FA316E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45C4B13F-8E13-7FD5-291B-A6AA2249AC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4827B95C-C757-956A-131C-6E695AD06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B84541F0-D4D4-8BCD-A470-29594F520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E7AD7331-6795-9F38-B8F5-21A1CB77D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6693A2A0-E1C5-C9EF-5B07-C98D3662E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5F4E5202-D106-8445-8671-FB0FE288B6FF}"/>
                    </a:ext>
                  </a:extLst>
                </p:cNvPr>
                <p:cNvGrpSpPr/>
                <p:nvPr/>
              </p:nvGrpSpPr>
              <p:grpSpPr>
                <a:xfrm>
                  <a:off x="43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8C341C29-DE7A-0608-C76B-547B9DF77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F652241E-FE66-EE93-CD28-C6653B93E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BB03838C-B6E0-8A13-46C6-FF96C3141B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BB0A8BC3-49DD-36AF-8C9F-43CADF5A3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B108E85B-1779-380A-B1E0-D36170D53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id="{40F18555-BED4-1201-1572-9CAA197AC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72B87E2D-EC73-1811-0230-43526F10C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D5028BF7-FA10-7E6E-2C32-D0CD6A0C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9D372A25-9CFC-437F-9362-029DC5613F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ED20379B-794A-B305-1919-CD0778C07D55}"/>
                    </a:ext>
                  </a:extLst>
                </p:cNvPr>
                <p:cNvGrpSpPr/>
                <p:nvPr/>
              </p:nvGrpSpPr>
              <p:grpSpPr>
                <a:xfrm>
                  <a:off x="50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1FC99D0D-8ADB-339F-BFEC-1D8E4609B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3E3C03AC-C408-1DE5-EFA0-59B96EDE8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CD2604E1-6773-2C22-9CAC-54B90EC19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B717FB3B-D98A-9F97-2BC4-2C92D6C43D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03366F45-B69B-A488-0536-5EFB0809D1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CC0E4D77-658F-A488-4AC2-9F2454DB49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99AB0BC1-D2DB-89DF-CEDD-B7CFB43B4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4CF9F05D-D345-3EF0-B14C-CCA7143DA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459D63BF-562F-5129-A8D9-E1401C5D2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562960F7-6885-8736-2E26-34A8DE3FD084}"/>
                    </a:ext>
                  </a:extLst>
                </p:cNvPr>
                <p:cNvGrpSpPr/>
                <p:nvPr/>
              </p:nvGrpSpPr>
              <p:grpSpPr>
                <a:xfrm>
                  <a:off x="57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07D8E0BD-79DF-C53F-43F3-5F722E18F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B190F073-0FA3-4522-3F07-56B36E725F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052191E9-2308-959B-5A06-7A23E3D665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23D9DC44-04ED-7983-8381-4ECFA3C022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>
                    <a:extLst>
                      <a:ext uri="{FF2B5EF4-FFF2-40B4-BE49-F238E27FC236}">
                        <a16:creationId xmlns:a16="http://schemas.microsoft.com/office/drawing/2014/main" id="{011DE998-653B-69D9-7362-A9262341EE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>
                    <a:extLst>
                      <a:ext uri="{FF2B5EF4-FFF2-40B4-BE49-F238E27FC236}">
                        <a16:creationId xmlns:a16="http://schemas.microsoft.com/office/drawing/2014/main" id="{03CE16FC-1F60-0F83-5168-5705AF0CC7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>
                    <a:extLst>
                      <a:ext uri="{FF2B5EF4-FFF2-40B4-BE49-F238E27FC236}">
                        <a16:creationId xmlns:a16="http://schemas.microsoft.com/office/drawing/2014/main" id="{374D1278-8652-2FD7-30D1-B0BF1FA3D5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>
                    <a:extLst>
                      <a:ext uri="{FF2B5EF4-FFF2-40B4-BE49-F238E27FC236}">
                        <a16:creationId xmlns:a16="http://schemas.microsoft.com/office/drawing/2014/main" id="{519E4457-6F85-DB57-D0E4-8F3E66AF8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직선 연결선 186">
                    <a:extLst>
                      <a:ext uri="{FF2B5EF4-FFF2-40B4-BE49-F238E27FC236}">
                        <a16:creationId xmlns:a16="http://schemas.microsoft.com/office/drawing/2014/main" id="{1ECAFB2D-0402-AB21-D2A1-50B92042DC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06316BB4-5B1D-07CC-3513-540B982DFF20}"/>
                    </a:ext>
                  </a:extLst>
                </p:cNvPr>
                <p:cNvGrpSpPr/>
                <p:nvPr/>
              </p:nvGrpSpPr>
              <p:grpSpPr>
                <a:xfrm>
                  <a:off x="64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E165C915-A568-40E6-80AE-A8A75F1CF0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B8EFC698-04E7-4FFD-AC9C-7D22CAF8F1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07465A4C-F681-9C16-7C3E-187C0BD076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CC1D7F55-0469-BC6C-2F59-E4F68216D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AC065C10-F5A5-E194-FE3A-065EEDE9B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B9B91FAE-1A74-D4E7-B38B-94AA5FB756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9B533281-9F66-321D-C29F-D26A17A16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AFD3CE27-5D93-7A7B-767A-90BB0E3B1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4A0F810B-E79F-AF9C-6E6A-76C134A1B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>
                  <a:extLst>
                    <a:ext uri="{FF2B5EF4-FFF2-40B4-BE49-F238E27FC236}">
                      <a16:creationId xmlns:a16="http://schemas.microsoft.com/office/drawing/2014/main" id="{F647E49D-92FA-646C-451A-B609E17397A2}"/>
                    </a:ext>
                  </a:extLst>
                </p:cNvPr>
                <p:cNvGrpSpPr/>
                <p:nvPr/>
              </p:nvGrpSpPr>
              <p:grpSpPr>
                <a:xfrm>
                  <a:off x="72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E588F21F-6155-11F6-998D-24C9B946B3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3ADE4993-6394-1741-DF8A-C59D2D18F9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AD585C36-E3E5-3E3D-0EE7-A2CE7E3D4F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7190A484-86AC-159A-6A85-C4A4B8FC7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C890AED2-C69C-983F-3139-893F1D03B2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83E3E77C-5936-299B-6E44-AA68F584CE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EC2509F7-3CBE-7D4C-B7AE-B5F5D44911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C8A43DB5-6FDE-DB4E-618A-76D6968D37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E48F379D-F214-6077-D01A-FF257807D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99587F46-FA9C-2B44-8BB9-3F8642E16B2F}"/>
                    </a:ext>
                  </a:extLst>
                </p:cNvPr>
                <p:cNvGrpSpPr/>
                <p:nvPr/>
              </p:nvGrpSpPr>
              <p:grpSpPr>
                <a:xfrm>
                  <a:off x="79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62FD85BD-EA13-2539-050D-2FA4044B86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93CA821E-ACB5-D8FC-237D-6F23313CF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>
                    <a:extLst>
                      <a:ext uri="{FF2B5EF4-FFF2-40B4-BE49-F238E27FC236}">
                        <a16:creationId xmlns:a16="http://schemas.microsoft.com/office/drawing/2014/main" id="{DC582889-49D0-DEC5-C9E6-080A3E0CAB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>
                    <a:extLst>
                      <a:ext uri="{FF2B5EF4-FFF2-40B4-BE49-F238E27FC236}">
                        <a16:creationId xmlns:a16="http://schemas.microsoft.com/office/drawing/2014/main" id="{6DD29425-04A3-0185-350E-47AE11626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>
                    <a:extLst>
                      <a:ext uri="{FF2B5EF4-FFF2-40B4-BE49-F238E27FC236}">
                        <a16:creationId xmlns:a16="http://schemas.microsoft.com/office/drawing/2014/main" id="{1B522B40-DAB7-E4D2-A121-AC51F60D71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53CE05A3-EE24-6F9F-16BE-C14D1B167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A5D6BE95-B95E-7711-985D-F9F4100699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49BE9E6E-9690-6B76-CF0A-B88474099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직선 연결선 216">
                    <a:extLst>
                      <a:ext uri="{FF2B5EF4-FFF2-40B4-BE49-F238E27FC236}">
                        <a16:creationId xmlns:a16="http://schemas.microsoft.com/office/drawing/2014/main" id="{6A765024-56DD-FD68-E2B2-93AD31991F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697B8E1A-220A-D349-B6D1-F69ECF67C375}"/>
                    </a:ext>
                  </a:extLst>
                </p:cNvPr>
                <p:cNvGrpSpPr/>
                <p:nvPr/>
              </p:nvGrpSpPr>
              <p:grpSpPr>
                <a:xfrm>
                  <a:off x="86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19" name="직선 연결선 218">
                    <a:extLst>
                      <a:ext uri="{FF2B5EF4-FFF2-40B4-BE49-F238E27FC236}">
                        <a16:creationId xmlns:a16="http://schemas.microsoft.com/office/drawing/2014/main" id="{1F5B5F55-C695-FD4F-24A6-9AF78033A8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직선 연결선 219">
                    <a:extLst>
                      <a:ext uri="{FF2B5EF4-FFF2-40B4-BE49-F238E27FC236}">
                        <a16:creationId xmlns:a16="http://schemas.microsoft.com/office/drawing/2014/main" id="{FD55C863-1DED-AF5D-FFB7-0A8FC18F3D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직선 연결선 220">
                    <a:extLst>
                      <a:ext uri="{FF2B5EF4-FFF2-40B4-BE49-F238E27FC236}">
                        <a16:creationId xmlns:a16="http://schemas.microsoft.com/office/drawing/2014/main" id="{045EA2F5-3E0F-659F-D702-59D1CDD38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직선 연결선 221">
                    <a:extLst>
                      <a:ext uri="{FF2B5EF4-FFF2-40B4-BE49-F238E27FC236}">
                        <a16:creationId xmlns:a16="http://schemas.microsoft.com/office/drawing/2014/main" id="{8017A80A-07D6-69C6-9C4E-53653D0F6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BFF16479-DD8F-0B83-5A8A-315C2257F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직선 연결선 223">
                    <a:extLst>
                      <a:ext uri="{FF2B5EF4-FFF2-40B4-BE49-F238E27FC236}">
                        <a16:creationId xmlns:a16="http://schemas.microsoft.com/office/drawing/2014/main" id="{299E2FF6-7BE7-FD60-9C76-7DF3703F9B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DFF7F614-6CA3-9BEC-CFC3-7F4107D0EE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CD1D3CE1-085B-BCA9-BDFE-F527DFDF78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직선 연결선 226">
                    <a:extLst>
                      <a:ext uri="{FF2B5EF4-FFF2-40B4-BE49-F238E27FC236}">
                        <a16:creationId xmlns:a16="http://schemas.microsoft.com/office/drawing/2014/main" id="{E29D0A5B-0BF6-7885-CDEE-800ABFF8E1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F6F4D16E-3F9A-1783-2FD6-8930E5D74D2D}"/>
                    </a:ext>
                  </a:extLst>
                </p:cNvPr>
                <p:cNvGrpSpPr/>
                <p:nvPr/>
              </p:nvGrpSpPr>
              <p:grpSpPr>
                <a:xfrm>
                  <a:off x="93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29" name="직선 연결선 228">
                    <a:extLst>
                      <a:ext uri="{FF2B5EF4-FFF2-40B4-BE49-F238E27FC236}">
                        <a16:creationId xmlns:a16="http://schemas.microsoft.com/office/drawing/2014/main" id="{6B3C5271-A845-81D8-3827-A11B78478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 229">
                    <a:extLst>
                      <a:ext uri="{FF2B5EF4-FFF2-40B4-BE49-F238E27FC236}">
                        <a16:creationId xmlns:a16="http://schemas.microsoft.com/office/drawing/2014/main" id="{7418F9AD-3C01-33F4-418D-C855D62C0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C1E8CA29-C3BE-D830-4BD3-4C68A3EEB2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 231">
                    <a:extLst>
                      <a:ext uri="{FF2B5EF4-FFF2-40B4-BE49-F238E27FC236}">
                        <a16:creationId xmlns:a16="http://schemas.microsoft.com/office/drawing/2014/main" id="{D0B546D2-D736-1220-9F4A-37FE349F5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2AC77FC6-4A9D-FD2D-6414-A232421FA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578096D1-9B04-745B-60D5-8275102E1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F61143F0-673E-35BB-F3A4-DFB7820E4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직선 연결선 235">
                    <a:extLst>
                      <a:ext uri="{FF2B5EF4-FFF2-40B4-BE49-F238E27FC236}">
                        <a16:creationId xmlns:a16="http://schemas.microsoft.com/office/drawing/2014/main" id="{F4172F61-D12F-FB68-096F-5916BCEC7F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F553A2DC-8678-0214-63C8-0E717B791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FD0F75BE-E685-B4A8-0BB1-8554EAEAA005}"/>
                    </a:ext>
                  </a:extLst>
                </p:cNvPr>
                <p:cNvGrpSpPr/>
                <p:nvPr/>
              </p:nvGrpSpPr>
              <p:grpSpPr>
                <a:xfrm>
                  <a:off x="100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40D88095-ECE5-1B7F-5A22-98786250E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7E3F7B4E-C8DA-BA72-5DBB-E71C9993CE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15E60137-0C7C-3099-3170-DAFBAEEB9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>
                    <a:extLst>
                      <a:ext uri="{FF2B5EF4-FFF2-40B4-BE49-F238E27FC236}">
                        <a16:creationId xmlns:a16="http://schemas.microsoft.com/office/drawing/2014/main" id="{F5B762D0-B7C0-9F2F-A0F9-B0F44021ED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FFBBC696-8B9D-0816-4D23-0433A41DE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395385C3-9C71-E683-7432-B66C6D926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B197C410-63AB-0BDA-CC74-B3699906A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93A5175C-A2BE-6004-9262-363161A3AE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4BF5C9FF-9AEF-C97A-7803-87AE2420BD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그룹 247">
                  <a:extLst>
                    <a:ext uri="{FF2B5EF4-FFF2-40B4-BE49-F238E27FC236}">
                      <a16:creationId xmlns:a16="http://schemas.microsoft.com/office/drawing/2014/main" id="{7FE8DCD0-477A-498C-57C2-607943C31E50}"/>
                    </a:ext>
                  </a:extLst>
                </p:cNvPr>
                <p:cNvGrpSpPr/>
                <p:nvPr/>
              </p:nvGrpSpPr>
              <p:grpSpPr>
                <a:xfrm>
                  <a:off x="108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07005E8E-B867-7C32-99F3-73392799D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45386B89-7B04-E00F-BA1C-6A0E3DB24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63DE4407-D933-CD9B-7760-0456E8511C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B3DD0A37-EE5B-2BE2-2A1C-BD7E5651BA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84735B2E-699B-5D9B-9CEB-82DEBDA9B2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1DACF1AC-1A73-82C0-B8A4-AC1D656ED5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E9A59E42-A48B-75D3-D0C8-89661A1F68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03FC45F2-5774-AC01-8C36-33FC6800C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1BCE1CD3-C5DE-C216-E77F-F2BF9D80DE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E55EB14D-C885-BFD2-4B8C-2507FE23490D}"/>
                  </a:ext>
                </a:extLst>
              </p:cNvPr>
              <p:cNvSpPr/>
              <p:nvPr/>
            </p:nvSpPr>
            <p:spPr>
              <a:xfrm>
                <a:off x="142555" y="830173"/>
                <a:ext cx="11422709" cy="28740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12D1F16B-1181-5A8A-F469-05162B9999C8}"/>
                </a:ext>
              </a:extLst>
            </p:cNvPr>
            <p:cNvGrpSpPr/>
            <p:nvPr/>
          </p:nvGrpSpPr>
          <p:grpSpPr>
            <a:xfrm>
              <a:off x="110320" y="645809"/>
              <a:ext cx="11851153" cy="242074"/>
              <a:chOff x="161608" y="1076403"/>
              <a:chExt cx="11205088" cy="340884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1A3F065-3755-7547-8D22-3286D49E448E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C809DACC-A67F-CEB3-45F0-A50F6CAEE42B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27C69BF8-7020-D654-65D4-4DCDC15B94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6DC59301-ADB6-A0E2-4EF0-F28164452E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C6CA6589-1778-C89B-71CD-EAC55A0764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613A36C2-BFE4-2088-44BE-99CCBDE459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D6DEE3C9-7B97-DD58-A6FE-679656648F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34BF4012-8744-41C2-CAC6-433B2383E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B627BE65-B2E2-D8CA-81B2-B92911E4F60F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2E41BC47-1C76-27E6-CF0E-08FA9222F058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A41B320E-5DE3-BAF4-96F0-B6B86665F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FFA7EE0-0BA4-3CA0-36CE-93D2EBE97F59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CFEC35F-1BCF-DA51-8BEF-1B974BCCAF1F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445F875C-7F68-8197-FC2E-4F2A5D931A54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18DDBBD-B4FB-75F3-9576-0E6698D8D651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D8946542-7B4C-5008-E6CE-F33F5DC20BE1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1B92FB26-E3A3-2653-1789-97D08B56FE91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A382DF-E0A6-8B67-7846-35681C291E81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 fontScale="92500" lnSpcReduction="20000"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C027542-96B5-F628-0341-5C82265A0364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7D088552-19B5-CC96-8962-8AAE0E73876B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104348B6-BB48-D9CB-E7D1-C585957D31EE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CC314E84-736B-DE12-6524-6FA068831AF7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15231247-0B0B-A96C-AA6A-8B7FE21C4040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A8BC402A-C4B9-34FE-A6C9-490A982F71B5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576D6AA-E23B-E579-D484-A8C69E4C6495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41FD117B-D300-FC7C-1F82-319817624BD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D1E6CBFA-41C2-B47B-1E70-2E47935C8CCE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FD2BBA2B-1D5B-2882-8165-A285BFAE0494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00215F-A0D4-1481-9DBE-700ACBBB0EF2}"/>
              </a:ext>
            </a:extLst>
          </p:cNvPr>
          <p:cNvGrpSpPr/>
          <p:nvPr/>
        </p:nvGrpSpPr>
        <p:grpSpPr>
          <a:xfrm>
            <a:off x="142560" y="1287873"/>
            <a:ext cx="1079995" cy="83837"/>
            <a:chOff x="192089" y="2137939"/>
            <a:chExt cx="1021119" cy="118058"/>
          </a:xfrm>
        </p:grpSpPr>
        <p:sp>
          <p:nvSpPr>
            <p:cNvPr id="449" name="사다리꼴 448">
              <a:extLst>
                <a:ext uri="{FF2B5EF4-FFF2-40B4-BE49-F238E27FC236}">
                  <a16:creationId xmlns:a16="http://schemas.microsoft.com/office/drawing/2014/main" id="{4FC8FB23-0A01-C190-ED71-DEDF6241F853}"/>
                </a:ext>
              </a:extLst>
            </p:cNvPr>
            <p:cNvSpPr/>
            <p:nvPr/>
          </p:nvSpPr>
          <p:spPr>
            <a:xfrm rot="16200000">
              <a:off x="751687" y="1794474"/>
              <a:ext cx="118056" cy="804986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/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C18E475C-07F5-7249-95A1-6AAFFBC290A4}"/>
                </a:ext>
              </a:extLst>
            </p:cNvPr>
            <p:cNvGrpSpPr/>
            <p:nvPr/>
          </p:nvGrpSpPr>
          <p:grpSpPr>
            <a:xfrm>
              <a:off x="192089" y="2137940"/>
              <a:ext cx="216129" cy="118057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406" name="이등변 삼각형 405">
                <a:extLst>
                  <a:ext uri="{FF2B5EF4-FFF2-40B4-BE49-F238E27FC236}">
                    <a16:creationId xmlns:a16="http://schemas.microsoft.com/office/drawing/2014/main" id="{2A553C5E-7845-7C90-565A-8CD1A4DB7FEF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801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05949464-0E15-96C5-AB64-30B39E748CE5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 fontScale="77500" lnSpcReduction="20000"/>
              </a:bodyPr>
              <a:lstStyle/>
              <a:p>
                <a:pPr algn="ctr"/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FA5BBD4-5A58-9FA7-62A0-9B5EC2D051BE}"/>
              </a:ext>
            </a:extLst>
          </p:cNvPr>
          <p:cNvGrpSpPr/>
          <p:nvPr/>
        </p:nvGrpSpPr>
        <p:grpSpPr>
          <a:xfrm>
            <a:off x="142556" y="2962067"/>
            <a:ext cx="11307540" cy="138499"/>
            <a:chOff x="192088" y="2238085"/>
            <a:chExt cx="11316357" cy="195033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D204B50-81CA-AE65-64FB-84C6853F7C15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192088" y="2335602"/>
              <a:ext cx="10800000" cy="0"/>
            </a:xfrm>
            <a:prstGeom prst="straightConnector1">
              <a:avLst/>
            </a:prstGeom>
            <a:ln w="952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367C83-B7C9-0823-6D76-2560B8369747}"/>
                </a:ext>
              </a:extLst>
            </p:cNvPr>
            <p:cNvSpPr txBox="1"/>
            <p:nvPr/>
          </p:nvSpPr>
          <p:spPr>
            <a:xfrm>
              <a:off x="10992088" y="2238085"/>
              <a:ext cx="516357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7" name="직사각형 261">
            <a:extLst>
              <a:ext uri="{FF2B5EF4-FFF2-40B4-BE49-F238E27FC236}">
                <a16:creationId xmlns:a16="http://schemas.microsoft.com/office/drawing/2014/main" id="{A46A6D30-7C4A-C63B-3899-0585BD3D2403}"/>
              </a:ext>
            </a:extLst>
          </p:cNvPr>
          <p:cNvSpPr/>
          <p:nvPr/>
        </p:nvSpPr>
        <p:spPr>
          <a:xfrm>
            <a:off x="142556" y="2929056"/>
            <a:ext cx="7554110" cy="204518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8E8A7AF-A47A-A053-81BD-83CF4BF630F5}"/>
              </a:ext>
            </a:extLst>
          </p:cNvPr>
          <p:cNvGrpSpPr/>
          <p:nvPr/>
        </p:nvGrpSpPr>
        <p:grpSpPr>
          <a:xfrm>
            <a:off x="142561" y="2128823"/>
            <a:ext cx="11813363" cy="138499"/>
            <a:chOff x="192088" y="2689469"/>
            <a:chExt cx="11822570" cy="195033"/>
          </a:xfrm>
        </p:grpSpPr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970562B1-AAC2-C504-1C9F-3AE6CE99406D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 flipV="1">
              <a:off x="192088" y="2786986"/>
              <a:ext cx="10799998" cy="1"/>
            </a:xfrm>
            <a:prstGeom prst="straightConnector1">
              <a:avLst/>
            </a:prstGeom>
            <a:ln w="9525">
              <a:solidFill>
                <a:schemeClr val="accent4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245C00B-687F-E06E-4B46-B9F1FC3ECC71}"/>
                </a:ext>
              </a:extLst>
            </p:cNvPr>
            <p:cNvSpPr txBox="1"/>
            <p:nvPr/>
          </p:nvSpPr>
          <p:spPr>
            <a:xfrm>
              <a:off x="10992086" y="2689469"/>
              <a:ext cx="1022572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비주얼 이펙트</a:t>
              </a:r>
              <a:r>
                <a:rPr lang="en-US" altLang="ko-KR" sz="900" b="1" dirty="0">
                  <a:solidFill>
                    <a:srgbClr val="00B0F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(VFX)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B09E531A-E1AB-032A-1FA0-574B239BECFF}"/>
              </a:ext>
            </a:extLst>
          </p:cNvPr>
          <p:cNvGrpSpPr/>
          <p:nvPr/>
        </p:nvGrpSpPr>
        <p:grpSpPr>
          <a:xfrm>
            <a:off x="142555" y="2546532"/>
            <a:ext cx="11795190" cy="138500"/>
            <a:chOff x="192088" y="3182595"/>
            <a:chExt cx="11804385" cy="195033"/>
          </a:xfrm>
        </p:grpSpPr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0BE1AC8-1C4C-6FF7-85B7-546598880448}"/>
                </a:ext>
              </a:extLst>
            </p:cNvPr>
            <p:cNvSpPr txBox="1"/>
            <p:nvPr/>
          </p:nvSpPr>
          <p:spPr>
            <a:xfrm>
              <a:off x="10992088" y="3182595"/>
              <a:ext cx="1004385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타격 지점</a:t>
              </a:r>
              <a:r>
                <a:rPr lang="en-US" altLang="ko-KR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(+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피격 처리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10" name="직선 화살표 연결선 309">
              <a:extLst>
                <a:ext uri="{FF2B5EF4-FFF2-40B4-BE49-F238E27FC236}">
                  <a16:creationId xmlns:a16="http://schemas.microsoft.com/office/drawing/2014/main" id="{B16D39F6-668A-DBF6-5AFC-0E708FCB5C20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 flipV="1">
              <a:off x="192088" y="3280112"/>
              <a:ext cx="10800000" cy="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AEF46AB-2A08-12B7-6310-708E14803594}"/>
              </a:ext>
            </a:extLst>
          </p:cNvPr>
          <p:cNvGrpSpPr/>
          <p:nvPr/>
        </p:nvGrpSpPr>
        <p:grpSpPr>
          <a:xfrm>
            <a:off x="6432058" y="2524402"/>
            <a:ext cx="3624476" cy="273137"/>
            <a:chOff x="6416351" y="5337822"/>
            <a:chExt cx="3627301" cy="38462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273A7D18-BA4E-A6DC-68A9-7F1C8D5642B0}"/>
                </a:ext>
              </a:extLst>
            </p:cNvPr>
            <p:cNvGrpSpPr/>
            <p:nvPr/>
          </p:nvGrpSpPr>
          <p:grpSpPr>
            <a:xfrm>
              <a:off x="6416351" y="5337822"/>
              <a:ext cx="784480" cy="324065"/>
              <a:chOff x="6416351" y="3200915"/>
              <a:chExt cx="784480" cy="324065"/>
            </a:xfrm>
          </p:grpSpPr>
          <p:sp>
            <p:nvSpPr>
              <p:cNvPr id="303" name="이등변 삼각형 302">
                <a:extLst>
                  <a:ext uri="{FF2B5EF4-FFF2-40B4-BE49-F238E27FC236}">
                    <a16:creationId xmlns:a16="http://schemas.microsoft.com/office/drawing/2014/main" id="{853B1DA8-7CE8-A55C-D0EC-E0557DE569CC}"/>
                  </a:ext>
                </a:extLst>
              </p:cNvPr>
              <p:cNvSpPr/>
              <p:nvPr/>
            </p:nvSpPr>
            <p:spPr>
              <a:xfrm rot="10800000">
                <a:off x="6753675" y="320091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" name="직사각형 262">
                <a:extLst>
                  <a:ext uri="{FF2B5EF4-FFF2-40B4-BE49-F238E27FC236}">
                    <a16:creationId xmlns:a16="http://schemas.microsoft.com/office/drawing/2014/main" id="{9447BAF4-D2C9-4E3B-71CD-A5111D50F50A}"/>
                  </a:ext>
                </a:extLst>
              </p:cNvPr>
              <p:cNvSpPr/>
              <p:nvPr/>
            </p:nvSpPr>
            <p:spPr>
              <a:xfrm>
                <a:off x="6416351" y="3351436"/>
                <a:ext cx="784480" cy="17354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투사체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충돌 시</a:t>
                </a: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4B98967-1D3E-BA50-BAE2-8B10229580A3}"/>
                </a:ext>
              </a:extLst>
            </p:cNvPr>
            <p:cNvGrpSpPr/>
            <p:nvPr/>
          </p:nvGrpSpPr>
          <p:grpSpPr>
            <a:xfrm>
              <a:off x="7502471" y="5337822"/>
              <a:ext cx="2541181" cy="384627"/>
              <a:chOff x="7502471" y="3170435"/>
              <a:chExt cx="2541181" cy="384627"/>
            </a:xfrm>
          </p:grpSpPr>
          <p:sp>
            <p:nvSpPr>
              <p:cNvPr id="260" name="이등변 삼각형 259">
                <a:extLst>
                  <a:ext uri="{FF2B5EF4-FFF2-40B4-BE49-F238E27FC236}">
                    <a16:creationId xmlns:a16="http://schemas.microsoft.com/office/drawing/2014/main" id="{C9A6DAEB-56FA-2B1F-B845-5D513C019DE2}"/>
                  </a:ext>
                </a:extLst>
              </p:cNvPr>
              <p:cNvSpPr/>
              <p:nvPr/>
            </p:nvSpPr>
            <p:spPr>
              <a:xfrm rot="10800000">
                <a:off x="7620533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1" name="이등변 삼각형 260">
                <a:extLst>
                  <a:ext uri="{FF2B5EF4-FFF2-40B4-BE49-F238E27FC236}">
                    <a16:creationId xmlns:a16="http://schemas.microsoft.com/office/drawing/2014/main" id="{F9A3DA28-F715-FDA2-D2F5-34CF54B38BE0}"/>
                  </a:ext>
                </a:extLst>
              </p:cNvPr>
              <p:cNvSpPr/>
              <p:nvPr/>
            </p:nvSpPr>
            <p:spPr>
              <a:xfrm rot="10800000">
                <a:off x="8052330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3" name="이등변 삼각형 262">
                <a:extLst>
                  <a:ext uri="{FF2B5EF4-FFF2-40B4-BE49-F238E27FC236}">
                    <a16:creationId xmlns:a16="http://schemas.microsoft.com/office/drawing/2014/main" id="{9B8EBA1E-D624-A450-B19E-913741298146}"/>
                  </a:ext>
                </a:extLst>
              </p:cNvPr>
              <p:cNvSpPr/>
              <p:nvPr/>
            </p:nvSpPr>
            <p:spPr>
              <a:xfrm rot="10800000">
                <a:off x="8484127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0" name="이등변 삼각형 279">
                <a:extLst>
                  <a:ext uri="{FF2B5EF4-FFF2-40B4-BE49-F238E27FC236}">
                    <a16:creationId xmlns:a16="http://schemas.microsoft.com/office/drawing/2014/main" id="{FED152CE-1C5B-CA6B-9177-083A7AAAFC01}"/>
                  </a:ext>
                </a:extLst>
              </p:cNvPr>
              <p:cNvSpPr/>
              <p:nvPr/>
            </p:nvSpPr>
            <p:spPr>
              <a:xfrm rot="10800000">
                <a:off x="9347721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1" name="이등변 삼각형 280">
                <a:extLst>
                  <a:ext uri="{FF2B5EF4-FFF2-40B4-BE49-F238E27FC236}">
                    <a16:creationId xmlns:a16="http://schemas.microsoft.com/office/drawing/2014/main" id="{660979AD-D544-978F-5D17-7CED396347E2}"/>
                  </a:ext>
                </a:extLst>
              </p:cNvPr>
              <p:cNvSpPr/>
              <p:nvPr/>
            </p:nvSpPr>
            <p:spPr>
              <a:xfrm rot="10800000">
                <a:off x="9779516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2" name="이등변 삼각형 281">
                <a:extLst>
                  <a:ext uri="{FF2B5EF4-FFF2-40B4-BE49-F238E27FC236}">
                    <a16:creationId xmlns:a16="http://schemas.microsoft.com/office/drawing/2014/main" id="{673A0F42-4E5F-DD6D-455C-45AA98BAEFB5}"/>
                  </a:ext>
                </a:extLst>
              </p:cNvPr>
              <p:cNvSpPr/>
              <p:nvPr/>
            </p:nvSpPr>
            <p:spPr>
              <a:xfrm rot="10800000">
                <a:off x="8915924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C4846E40-2A68-C8D8-6FAA-A162B11DAC6B}"/>
                  </a:ext>
                </a:extLst>
              </p:cNvPr>
              <p:cNvGrpSpPr/>
              <p:nvPr/>
            </p:nvGrpSpPr>
            <p:grpSpPr>
              <a:xfrm>
                <a:off x="7681375" y="3337343"/>
                <a:ext cx="1728000" cy="217707"/>
                <a:chOff x="7681375" y="3401972"/>
                <a:chExt cx="1728000" cy="217707"/>
              </a:xfrm>
            </p:grpSpPr>
            <p:sp>
              <p:nvSpPr>
                <p:cNvPr id="293" name="왼쪽 대괄호 292">
                  <a:extLst>
                    <a:ext uri="{FF2B5EF4-FFF2-40B4-BE49-F238E27FC236}">
                      <a16:creationId xmlns:a16="http://schemas.microsoft.com/office/drawing/2014/main" id="{098479A4-AFED-A961-9B58-CC97DDA6DB7D}"/>
                    </a:ext>
                  </a:extLst>
                </p:cNvPr>
                <p:cNvSpPr/>
                <p:nvPr/>
              </p:nvSpPr>
              <p:spPr>
                <a:xfrm rot="16200000">
                  <a:off x="8498575" y="2584772"/>
                  <a:ext cx="93600" cy="1728000"/>
                </a:xfrm>
                <a:prstGeom prst="leftBracket">
                  <a:avLst>
                    <a:gd name="adj" fmla="val 0"/>
                  </a:avLst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sz="1799"/>
                </a:p>
              </p:txBody>
            </p:sp>
            <p:sp>
              <p:nvSpPr>
                <p:cNvPr id="294" name="직사각형 262">
                  <a:extLst>
                    <a:ext uri="{FF2B5EF4-FFF2-40B4-BE49-F238E27FC236}">
                      <a16:creationId xmlns:a16="http://schemas.microsoft.com/office/drawing/2014/main" id="{00D930F4-0516-93B6-5ABB-B4C4EEC58AE8}"/>
                    </a:ext>
                  </a:extLst>
                </p:cNvPr>
                <p:cNvSpPr/>
                <p:nvPr/>
              </p:nvSpPr>
              <p:spPr>
                <a:xfrm>
                  <a:off x="8459936" y="3446135"/>
                  <a:ext cx="18930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경직</a:t>
                  </a: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B49B31C-98AD-52B0-866A-C24A798FD5DF}"/>
                  </a:ext>
                </a:extLst>
              </p:cNvPr>
              <p:cNvGrpSpPr/>
              <p:nvPr/>
            </p:nvGrpSpPr>
            <p:grpSpPr>
              <a:xfrm>
                <a:off x="9636171" y="3337342"/>
                <a:ext cx="407481" cy="217720"/>
                <a:chOff x="9636171" y="3401971"/>
                <a:chExt cx="407481" cy="217720"/>
              </a:xfrm>
            </p:grpSpPr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0F3A3CA2-18C5-823D-2ECA-C27844AF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1787" y="3401971"/>
                  <a:ext cx="0" cy="93600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직사각형 262">
                  <a:extLst>
                    <a:ext uri="{FF2B5EF4-FFF2-40B4-BE49-F238E27FC236}">
                      <a16:creationId xmlns:a16="http://schemas.microsoft.com/office/drawing/2014/main" id="{950E8306-B99A-A726-66FA-62F33130AB35}"/>
                    </a:ext>
                  </a:extLst>
                </p:cNvPr>
                <p:cNvSpPr/>
                <p:nvPr/>
              </p:nvSpPr>
              <p:spPr>
                <a:xfrm>
                  <a:off x="9636171" y="3446147"/>
                  <a:ext cx="40748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피격 이상</a:t>
                  </a:r>
                </a:p>
              </p:txBody>
            </p: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452224D6-B6D3-A497-9E4A-DACFC4939046}"/>
                  </a:ext>
                </a:extLst>
              </p:cNvPr>
              <p:cNvSpPr txBox="1"/>
              <p:nvPr/>
            </p:nvSpPr>
            <p:spPr>
              <a:xfrm>
                <a:off x="7502471" y="3325030"/>
                <a:ext cx="149196" cy="1516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105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D448B-3583-D25A-A2D8-C076820A49AB}"/>
              </a:ext>
            </a:extLst>
          </p:cNvPr>
          <p:cNvGrpSpPr/>
          <p:nvPr/>
        </p:nvGrpSpPr>
        <p:grpSpPr>
          <a:xfrm>
            <a:off x="142558" y="3377632"/>
            <a:ext cx="11879997" cy="138499"/>
            <a:chOff x="192088" y="3552804"/>
            <a:chExt cx="11889259" cy="195033"/>
          </a:xfrm>
        </p:grpSpPr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5E64E-C315-05FB-7BF6-9085E381BA00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192088" y="3650318"/>
              <a:ext cx="10800000" cy="3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A4BBD54-5A43-10B6-F5C4-C481CB856669}"/>
                </a:ext>
              </a:extLst>
            </p:cNvPr>
            <p:cNvSpPr txBox="1"/>
            <p:nvPr/>
          </p:nvSpPr>
          <p:spPr>
            <a:xfrm>
              <a:off x="10992088" y="3552804"/>
              <a:ext cx="1089259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발동 지점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67" name="그룹 466">
            <a:extLst>
              <a:ext uri="{FF2B5EF4-FFF2-40B4-BE49-F238E27FC236}">
                <a16:creationId xmlns:a16="http://schemas.microsoft.com/office/drawing/2014/main" id="{3D7A107E-BBED-7A4E-F1A2-95C739259412}"/>
              </a:ext>
            </a:extLst>
          </p:cNvPr>
          <p:cNvGrpSpPr/>
          <p:nvPr/>
        </p:nvGrpSpPr>
        <p:grpSpPr>
          <a:xfrm>
            <a:off x="142555" y="1682406"/>
            <a:ext cx="11537736" cy="204518"/>
            <a:chOff x="142555" y="1682406"/>
            <a:chExt cx="11537736" cy="20451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761BCC-3459-3AF6-A88B-8440E6057965}"/>
                </a:ext>
              </a:extLst>
            </p:cNvPr>
            <p:cNvGrpSpPr/>
            <p:nvPr/>
          </p:nvGrpSpPr>
          <p:grpSpPr>
            <a:xfrm>
              <a:off x="142555" y="1715416"/>
              <a:ext cx="11537736" cy="138499"/>
              <a:chOff x="192088" y="1860780"/>
              <a:chExt cx="11546731" cy="19503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44DCE85-BE44-C132-2895-EF90870B05D9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>
                <a:off x="192088" y="1958297"/>
                <a:ext cx="10800001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15DA3F-A4B1-85BC-BFEA-FF46F35B0B8E}"/>
                  </a:ext>
                </a:extLst>
              </p:cNvPr>
              <p:cNvSpPr txBox="1"/>
              <p:nvPr/>
            </p:nvSpPr>
            <p:spPr>
              <a:xfrm>
                <a:off x="10992089" y="1860780"/>
                <a:ext cx="746730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endPara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3" name="직사각형 262">
              <a:extLst>
                <a:ext uri="{FF2B5EF4-FFF2-40B4-BE49-F238E27FC236}">
                  <a16:creationId xmlns:a16="http://schemas.microsoft.com/office/drawing/2014/main" id="{6D6A1E1E-0E8C-1428-D835-B7F6B42DCEF2}"/>
                </a:ext>
              </a:extLst>
            </p:cNvPr>
            <p:cNvSpPr/>
            <p:nvPr/>
          </p:nvSpPr>
          <p:spPr>
            <a:xfrm>
              <a:off x="8780876" y="1682406"/>
              <a:ext cx="1080858" cy="204518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2C457CF-5540-A9CD-514A-91103C533EDC}"/>
              </a:ext>
            </a:extLst>
          </p:cNvPr>
          <p:cNvGrpSpPr/>
          <p:nvPr/>
        </p:nvGrpSpPr>
        <p:grpSpPr>
          <a:xfrm>
            <a:off x="142555" y="1462591"/>
            <a:ext cx="11077346" cy="138498"/>
            <a:chOff x="192088" y="1483479"/>
            <a:chExt cx="11085982" cy="195032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5D9D87B-632D-5A4F-AD32-EF80DAF6C3E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192088" y="1580995"/>
              <a:ext cx="10799999" cy="3"/>
            </a:xfrm>
            <a:prstGeom prst="line">
              <a:avLst/>
            </a:prstGeom>
            <a:ln w="9525">
              <a:solidFill>
                <a:srgbClr val="BD9C7C"/>
              </a:solidFill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A5EB2B-9B9D-7305-C46D-E87B4C0FAF16}"/>
                </a:ext>
              </a:extLst>
            </p:cNvPr>
            <p:cNvSpPr txBox="1"/>
            <p:nvPr/>
          </p:nvSpPr>
          <p:spPr>
            <a:xfrm>
              <a:off x="10992087" y="1483479"/>
              <a:ext cx="285983" cy="195032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BD9C7C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</a:p>
          </p:txBody>
        </p:sp>
      </p:grpSp>
      <p:sp>
        <p:nvSpPr>
          <p:cNvPr id="10" name="직사각형 310">
            <a:extLst>
              <a:ext uri="{FF2B5EF4-FFF2-40B4-BE49-F238E27FC236}">
                <a16:creationId xmlns:a16="http://schemas.microsoft.com/office/drawing/2014/main" id="{D9C0C693-F2D5-FE49-8BA5-F07542244961}"/>
              </a:ext>
            </a:extLst>
          </p:cNvPr>
          <p:cNvSpPr/>
          <p:nvPr/>
        </p:nvSpPr>
        <p:spPr>
          <a:xfrm>
            <a:off x="142554" y="918609"/>
            <a:ext cx="1080000" cy="255600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C9A32493-1247-4D61-9062-7C614B124C1B}"/>
              </a:ext>
            </a:extLst>
          </p:cNvPr>
          <p:cNvSpPr/>
          <p:nvPr/>
        </p:nvSpPr>
        <p:spPr>
          <a:xfrm>
            <a:off x="1222554" y="918609"/>
            <a:ext cx="108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1DC7BA6D-BB5D-81E2-91C6-EA938944E114}"/>
              </a:ext>
            </a:extLst>
          </p:cNvPr>
          <p:cNvSpPr/>
          <p:nvPr/>
        </p:nvSpPr>
        <p:spPr>
          <a:xfrm>
            <a:off x="230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2" name="직사각형 9">
            <a:extLst>
              <a:ext uri="{FF2B5EF4-FFF2-40B4-BE49-F238E27FC236}">
                <a16:creationId xmlns:a16="http://schemas.microsoft.com/office/drawing/2014/main" id="{883CB2D1-305C-B3B4-4EEA-61F66889423D}"/>
              </a:ext>
            </a:extLst>
          </p:cNvPr>
          <p:cNvSpPr/>
          <p:nvPr/>
        </p:nvSpPr>
        <p:spPr>
          <a:xfrm>
            <a:off x="446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" name="직사각형 9">
            <a:extLst>
              <a:ext uri="{FF2B5EF4-FFF2-40B4-BE49-F238E27FC236}">
                <a16:creationId xmlns:a16="http://schemas.microsoft.com/office/drawing/2014/main" id="{8208155D-19D8-B619-DFC6-15C0229F7770}"/>
              </a:ext>
            </a:extLst>
          </p:cNvPr>
          <p:cNvSpPr/>
          <p:nvPr/>
        </p:nvSpPr>
        <p:spPr>
          <a:xfrm>
            <a:off x="6622554" y="918609"/>
            <a:ext cx="648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</a:p>
        </p:txBody>
      </p:sp>
      <p:sp>
        <p:nvSpPr>
          <p:cNvPr id="346" name="직사각형 9">
            <a:extLst>
              <a:ext uri="{FF2B5EF4-FFF2-40B4-BE49-F238E27FC236}">
                <a16:creationId xmlns:a16="http://schemas.microsoft.com/office/drawing/2014/main" id="{0E53CBF2-35DF-62CD-C73D-6E7C44F19A8C}"/>
              </a:ext>
            </a:extLst>
          </p:cNvPr>
          <p:cNvSpPr/>
          <p:nvPr/>
        </p:nvSpPr>
        <p:spPr>
          <a:xfrm>
            <a:off x="7270554" y="918609"/>
            <a:ext cx="1512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823B3-BEA3-7D09-4488-525871BB84C1}"/>
              </a:ext>
            </a:extLst>
          </p:cNvPr>
          <p:cNvSpPr txBox="1"/>
          <p:nvPr/>
        </p:nvSpPr>
        <p:spPr>
          <a:xfrm>
            <a:off x="135378" y="3943777"/>
            <a:ext cx="878446" cy="1537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99" dirty="0"/>
              <a:t>[</a:t>
            </a:r>
            <a:r>
              <a:rPr lang="ko-KR" altLang="en-US" sz="999" dirty="0"/>
              <a:t>연출 추가 설명</a:t>
            </a:r>
            <a:r>
              <a:rPr lang="en-US" altLang="ko-KR" sz="999" dirty="0"/>
              <a:t>]</a:t>
            </a:r>
            <a:endParaRPr lang="ko-KR" altLang="en-US" sz="999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4B373CB-C786-3A17-8F00-BA32EDDB0109}"/>
              </a:ext>
            </a:extLst>
          </p:cNvPr>
          <p:cNvGrpSpPr/>
          <p:nvPr/>
        </p:nvGrpSpPr>
        <p:grpSpPr>
          <a:xfrm>
            <a:off x="135377" y="4418010"/>
            <a:ext cx="12529697" cy="844839"/>
            <a:chOff x="192088" y="801080"/>
            <a:chExt cx="11772900" cy="844840"/>
          </a:xfrm>
        </p:grpSpPr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9FFB849D-D2B6-922D-13D0-C8891B9CC659}"/>
                </a:ext>
              </a:extLst>
            </p:cNvPr>
            <p:cNvGrpSpPr/>
            <p:nvPr/>
          </p:nvGrpSpPr>
          <p:grpSpPr>
            <a:xfrm>
              <a:off x="192088" y="80108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C5C8B3F0-C227-67B8-4D82-B3563BFEC6A0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638FD4E8-993B-A077-14D9-6E281CBE8978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중심이 안정적인 회전</a:t>
                </a: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7B39ADD7-A106-5B99-4380-D9306F568A8E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0.5s</a:t>
                </a: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418DEC93-3FF4-0C83-8A12-4E87303FB3CF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30A31175-E7D4-98DE-C017-9F9E6796BE8D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63EE2450-405F-6247-B72B-70B3E56A16EC}"/>
                </a:ext>
              </a:extLst>
            </p:cNvPr>
            <p:cNvGrpSpPr/>
            <p:nvPr/>
          </p:nvGrpSpPr>
          <p:grpSpPr>
            <a:xfrm>
              <a:off x="3190227" y="882955"/>
              <a:ext cx="1882906" cy="680029"/>
              <a:chOff x="3190227" y="867789"/>
              <a:chExt cx="1882906" cy="680029"/>
            </a:xfrm>
          </p:grpSpPr>
          <p:sp>
            <p:nvSpPr>
              <p:cNvPr id="326" name="TextBox 70">
                <a:extLst>
                  <a:ext uri="{FF2B5EF4-FFF2-40B4-BE49-F238E27FC236}">
                    <a16:creationId xmlns:a16="http://schemas.microsoft.com/office/drawing/2014/main" id="{E437C349-6472-0DAD-FD89-0007F8E925FA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005837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1]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제자리 회전</a:t>
                </a:r>
              </a:p>
            </p:txBody>
          </p:sp>
          <p:sp>
            <p:nvSpPr>
              <p:cNvPr id="327" name="TextBox 70">
                <a:extLst>
                  <a:ext uri="{FF2B5EF4-FFF2-40B4-BE49-F238E27FC236}">
                    <a16:creationId xmlns:a16="http://schemas.microsoft.com/office/drawing/2014/main" id="{A5A605B3-4DC8-53A7-903C-B4432FDBDD8D}"/>
                  </a:ext>
                </a:extLst>
              </p:cNvPr>
              <p:cNvSpPr txBox="1"/>
              <p:nvPr/>
            </p:nvSpPr>
            <p:spPr>
              <a:xfrm>
                <a:off x="3192804" y="1130616"/>
                <a:ext cx="10635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1] </a:t>
                </a:r>
                <a:r>
                  <a:rPr lang="ko-KR" altLang="en-US" sz="800" dirty="0"/>
                  <a:t>에너지 흡수</a:t>
                </a:r>
              </a:p>
            </p:txBody>
          </p:sp>
          <p:sp>
            <p:nvSpPr>
              <p:cNvPr id="328" name="TextBox 70">
                <a:extLst>
                  <a:ext uri="{FF2B5EF4-FFF2-40B4-BE49-F238E27FC236}">
                    <a16:creationId xmlns:a16="http://schemas.microsoft.com/office/drawing/2014/main" id="{D0F40365-D55A-1CFC-F2B0-95C4CECFF432}"/>
                  </a:ext>
                </a:extLst>
              </p:cNvPr>
              <p:cNvSpPr txBox="1"/>
              <p:nvPr/>
            </p:nvSpPr>
            <p:spPr>
              <a:xfrm>
                <a:off x="3192806" y="1389418"/>
                <a:ext cx="1880327" cy="158400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l"/>
                <a:r>
                  <a:rPr lang="en-US" altLang="ko-KR" dirty="0"/>
                  <a:t>[</a:t>
                </a:r>
                <a:r>
                  <a:rPr lang="ko-KR" altLang="en-US" dirty="0"/>
                  <a:t>슈퍼 </a:t>
                </a:r>
                <a:r>
                  <a:rPr lang="ko-KR" altLang="en-US" dirty="0" err="1"/>
                  <a:t>아머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피격 이상 면역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상태 이상 면역</a:t>
                </a:r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82FC769A-FC2C-ABAF-6DB8-92F508BEC122}"/>
                </a:ext>
              </a:extLst>
            </p:cNvPr>
            <p:cNvGrpSpPr/>
            <p:nvPr/>
          </p:nvGrpSpPr>
          <p:grpSpPr>
            <a:xfrm>
              <a:off x="5621230" y="882955"/>
              <a:ext cx="5162266" cy="681090"/>
              <a:chOff x="5621230" y="867789"/>
              <a:chExt cx="5162266" cy="681090"/>
            </a:xfrm>
          </p:grpSpPr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320DB5B3-8CB4-36E6-659E-92BA8A064CE1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5162266" cy="159462"/>
                <a:chOff x="5621230" y="819296"/>
                <a:chExt cx="5162266" cy="159462"/>
              </a:xfrm>
            </p:grpSpPr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4248E3DD-524F-FB29-65DC-D9A57659D253}"/>
                    </a:ext>
                  </a:extLst>
                </p:cNvPr>
                <p:cNvSpPr txBox="1"/>
                <p:nvPr/>
              </p:nvSpPr>
              <p:spPr>
                <a:xfrm>
                  <a:off x="6193628" y="832217"/>
                  <a:ext cx="4589868" cy="138499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왼손으로 잡아 목 뒤에 걸칩니다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무릎을 굽혀 자세를 낮추고 제자리에서 한바퀴 회전합니다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25" name="TextBox 70">
                  <a:extLst>
                    <a:ext uri="{FF2B5EF4-FFF2-40B4-BE49-F238E27FC236}">
                      <a16:creationId xmlns:a16="http://schemas.microsoft.com/office/drawing/2014/main" id="{A78F9243-A7FE-56FE-875A-5B4755F7B59A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388EE71A-ABCE-B968-CDE7-007040CA802F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322" name="TextBox 70">
                  <a:extLst>
                    <a:ext uri="{FF2B5EF4-FFF2-40B4-BE49-F238E27FC236}">
                      <a16:creationId xmlns:a16="http://schemas.microsoft.com/office/drawing/2014/main" id="{262B85E3-3044-7CBC-990F-DAE21719F4C0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38B46433-7783-6D01-70AF-EAAC2AF8E3D4}"/>
                    </a:ext>
                  </a:extLst>
                </p:cNvPr>
                <p:cNvSpPr txBox="1"/>
                <p:nvPr/>
              </p:nvSpPr>
              <p:spPr>
                <a:xfrm>
                  <a:off x="6197881" y="1142216"/>
                  <a:ext cx="4451069" cy="138499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캐릭터가 주변의 에너지를 흡수하며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모인 에너지는 클래스 마크의 형상을 띈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3ED22FF3-F20D-AB00-0B9E-6BF72889B3F9}"/>
                  </a:ext>
                </a:extLst>
              </p:cNvPr>
              <p:cNvGrpSpPr/>
              <p:nvPr/>
            </p:nvGrpSpPr>
            <p:grpSpPr>
              <a:xfrm>
                <a:off x="5626913" y="1389417"/>
                <a:ext cx="3412421" cy="159462"/>
                <a:chOff x="5626913" y="1419736"/>
                <a:chExt cx="3412421" cy="159462"/>
              </a:xfrm>
            </p:grpSpPr>
            <p:sp>
              <p:nvSpPr>
                <p:cNvPr id="320" name="TextBox 70">
                  <a:extLst>
                    <a:ext uri="{FF2B5EF4-FFF2-40B4-BE49-F238E27FC236}">
                      <a16:creationId xmlns:a16="http://schemas.microsoft.com/office/drawing/2014/main" id="{C4233BD7-1D3C-8BD7-5177-07EDDEAD0BA0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endParaRPr lang="ko-KR" altLang="en-US" dirty="0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2D4D3F31-4C08-C315-BFA5-D17A8E34DC78}"/>
                    </a:ext>
                  </a:extLst>
                </p:cNvPr>
                <p:cNvSpPr txBox="1"/>
                <p:nvPr/>
              </p:nvSpPr>
              <p:spPr>
                <a:xfrm>
                  <a:off x="6197881" y="1434393"/>
                  <a:ext cx="2841453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스킬을 시전하는 동안 피격 이상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&amp;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상태 이상에 면역이 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E46892F-EABA-828D-DE79-637CCF041F50}"/>
              </a:ext>
            </a:extLst>
          </p:cNvPr>
          <p:cNvGrpSpPr/>
          <p:nvPr/>
        </p:nvGrpSpPr>
        <p:grpSpPr>
          <a:xfrm>
            <a:off x="12801600" y="7152707"/>
            <a:ext cx="12529697" cy="844840"/>
            <a:chOff x="192088" y="2435900"/>
            <a:chExt cx="11772900" cy="84484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D711FE53-B969-F5B0-55E0-E66C65A50B89}"/>
                </a:ext>
              </a:extLst>
            </p:cNvPr>
            <p:cNvGrpSpPr/>
            <p:nvPr/>
          </p:nvGrpSpPr>
          <p:grpSpPr>
            <a:xfrm>
              <a:off x="192088" y="243590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35CCAEF-FD4C-EF27-C5EB-7A81E86822E5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A35D34FD-245C-CA1F-550D-04408763728D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빠르게 찌르기</a:t>
                </a: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578DE302-85E1-0665-A3D6-F8D545EBD471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0EF797E5-19D9-EE89-6A9C-DCC341C1D056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52CD79C4-5F88-BA55-9610-3748F131BD78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980E808E-BB6A-AB27-B7CC-B2C272A427EC}"/>
                </a:ext>
              </a:extLst>
            </p:cNvPr>
            <p:cNvGrpSpPr/>
            <p:nvPr/>
          </p:nvGrpSpPr>
          <p:grpSpPr>
            <a:xfrm>
              <a:off x="3190229" y="2522587"/>
              <a:ext cx="1360499" cy="680026"/>
              <a:chOff x="3190229" y="2522587"/>
              <a:chExt cx="1360499" cy="680026"/>
            </a:xfrm>
          </p:grpSpPr>
          <p:sp>
            <p:nvSpPr>
              <p:cNvPr id="298" name="TextBox 70">
                <a:extLst>
                  <a:ext uri="{FF2B5EF4-FFF2-40B4-BE49-F238E27FC236}">
                    <a16:creationId xmlns:a16="http://schemas.microsoft.com/office/drawing/2014/main" id="{613F89BF-BB5E-1171-64B7-A98054C276A4}"/>
                  </a:ext>
                </a:extLst>
              </p:cNvPr>
              <p:cNvSpPr txBox="1"/>
              <p:nvPr/>
            </p:nvSpPr>
            <p:spPr>
              <a:xfrm>
                <a:off x="3190229" y="2522587"/>
                <a:ext cx="121190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4]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 찌르기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(8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9" name="TextBox 70">
                <a:extLst>
                  <a:ext uri="{FF2B5EF4-FFF2-40B4-BE49-F238E27FC236}">
                    <a16:creationId xmlns:a16="http://schemas.microsoft.com/office/drawing/2014/main" id="{5D9BA9FA-FA5A-7076-D4AC-0DC8BD907E57}"/>
                  </a:ext>
                </a:extLst>
              </p:cNvPr>
              <p:cNvSpPr txBox="1"/>
              <p:nvPr/>
            </p:nvSpPr>
            <p:spPr>
              <a:xfrm>
                <a:off x="3192804" y="2785410"/>
                <a:ext cx="1357924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4] </a:t>
                </a:r>
                <a:r>
                  <a:rPr lang="ko-KR" altLang="en-US" sz="800" dirty="0"/>
                  <a:t>창 형태의 에너지</a:t>
                </a:r>
              </a:p>
            </p:txBody>
          </p:sp>
          <p:sp>
            <p:nvSpPr>
              <p:cNvPr id="300" name="TextBox 70">
                <a:extLst>
                  <a:ext uri="{FF2B5EF4-FFF2-40B4-BE49-F238E27FC236}">
                    <a16:creationId xmlns:a16="http://schemas.microsoft.com/office/drawing/2014/main" id="{E4590A45-0113-33E3-E67E-C12DE86B3516}"/>
                  </a:ext>
                </a:extLst>
              </p:cNvPr>
              <p:cNvSpPr txBox="1"/>
              <p:nvPr/>
            </p:nvSpPr>
            <p:spPr>
              <a:xfrm>
                <a:off x="3192805" y="3044213"/>
                <a:ext cx="660694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800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] 8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F71CC67-9FFB-6C74-8B7C-6FF4B944FCE8}"/>
                </a:ext>
              </a:extLst>
            </p:cNvPr>
            <p:cNvGrpSpPr/>
            <p:nvPr/>
          </p:nvGrpSpPr>
          <p:grpSpPr>
            <a:xfrm>
              <a:off x="5621230" y="2517775"/>
              <a:ext cx="5006030" cy="681090"/>
              <a:chOff x="5621230" y="2517775"/>
              <a:chExt cx="5006030" cy="681090"/>
            </a:xfrm>
          </p:grpSpPr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48E0A1F9-7383-F314-4A92-C980FEBC0904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159462"/>
                <a:chOff x="5621230" y="819296"/>
                <a:chExt cx="5006030" cy="159462"/>
              </a:xfrm>
            </p:grpSpPr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F565E0D9-16CA-546B-E6E2-ECB52EBAEB0C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4433632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빠르게 찌릅니다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(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찌르는 높낮이를 다르게 하여 더욱 </a:t>
                  </a:r>
                  <a:r>
                    <a:rPr lang="ko-KR" altLang="en-US" sz="900" dirty="0" err="1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몰입감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있는 모션으로 제작합니다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  <p:sp>
              <p:nvSpPr>
                <p:cNvPr id="296" name="TextBox 70">
                  <a:extLst>
                    <a:ext uri="{FF2B5EF4-FFF2-40B4-BE49-F238E27FC236}">
                      <a16:creationId xmlns:a16="http://schemas.microsoft.com/office/drawing/2014/main" id="{6357B8C2-808B-FF3D-0AAF-695C5495AF66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EC513B35-D39D-7281-E69D-BDADB2D7EC25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289" name="TextBox 70">
                  <a:extLst>
                    <a:ext uri="{FF2B5EF4-FFF2-40B4-BE49-F238E27FC236}">
                      <a16:creationId xmlns:a16="http://schemas.microsoft.com/office/drawing/2014/main" id="{62AC811D-3A83-F6F4-D1D3-0A31ECE60619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62FEEEDD-44A3-1A28-34EF-AD1B59DD35E4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에너지가 캐릭터 주변에 형성되어 적을 향해 찌르듯 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CE09AF35-F343-21D6-95F3-0E92FCB8023B}"/>
                  </a:ext>
                </a:extLst>
              </p:cNvPr>
              <p:cNvGrpSpPr/>
              <p:nvPr/>
            </p:nvGrpSpPr>
            <p:grpSpPr>
              <a:xfrm>
                <a:off x="5626913" y="3039403"/>
                <a:ext cx="4497526" cy="159462"/>
                <a:chOff x="5626913" y="1419736"/>
                <a:chExt cx="4497526" cy="159462"/>
              </a:xfrm>
            </p:grpSpPr>
            <p:sp>
              <p:nvSpPr>
                <p:cNvPr id="287" name="TextBox 70">
                  <a:extLst>
                    <a:ext uri="{FF2B5EF4-FFF2-40B4-BE49-F238E27FC236}">
                      <a16:creationId xmlns:a16="http://schemas.microsoft.com/office/drawing/2014/main" id="{02E68EFA-13B9-8EC5-905D-B6F781CD8F85}"/>
                    </a:ext>
                  </a:extLst>
                </p:cNvPr>
                <p:cNvSpPr txBox="1"/>
                <p:nvPr/>
              </p:nvSpPr>
              <p:spPr>
                <a:xfrm>
                  <a:off x="5626913" y="1419736"/>
                  <a:ext cx="570968" cy="159462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ko-KR" altLang="en-US" dirty="0"/>
                    <a:t>타격</a:t>
                  </a:r>
                </a:p>
              </p:txBody>
            </p: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D261ED35-B3ED-8A66-88E7-58953020AD85}"/>
                    </a:ext>
                  </a:extLst>
                </p:cNvPr>
                <p:cNvSpPr txBox="1"/>
                <p:nvPr/>
              </p:nvSpPr>
              <p:spPr>
                <a:xfrm>
                  <a:off x="6197879" y="1434393"/>
                  <a:ext cx="3926560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찔러 총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8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(1~8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F46DB59-5E2C-6690-3611-B62EA858E641}"/>
              </a:ext>
            </a:extLst>
          </p:cNvPr>
          <p:cNvGrpSpPr/>
          <p:nvPr/>
        </p:nvGrpSpPr>
        <p:grpSpPr>
          <a:xfrm>
            <a:off x="135377" y="8605605"/>
            <a:ext cx="12529697" cy="844840"/>
            <a:chOff x="192088" y="513080"/>
            <a:chExt cx="11772900" cy="288000"/>
          </a:xfrm>
          <a:solidFill>
            <a:schemeClr val="bg1"/>
          </a:solidFill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187B71D-AA3C-941E-729F-306003D74ADE}"/>
                </a:ext>
              </a:extLst>
            </p:cNvPr>
            <p:cNvSpPr/>
            <p:nvPr/>
          </p:nvSpPr>
          <p:spPr>
            <a:xfrm>
              <a:off x="192088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 defTabSz="457200"/>
              <a:r>
                <a:rPr lang="ko-KR" altLang="en-US"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097BD1E3-47BD-FE98-6A78-50C163BF33DE}"/>
                </a:ext>
              </a:extLst>
            </p:cNvPr>
            <p:cNvSpPr/>
            <p:nvPr/>
          </p:nvSpPr>
          <p:spPr>
            <a:xfrm>
              <a:off x="822088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23560C0-4C70-8035-41DD-DE020497112F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950C16E4-9BCD-BBD9-610A-50D27E310070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B6D01790-CBE5-ABF3-CF9F-EAE7ACAE8B92}"/>
                </a:ext>
              </a:extLst>
            </p:cNvPr>
            <p:cNvSpPr/>
            <p:nvPr/>
          </p:nvSpPr>
          <p:spPr>
            <a:xfrm>
              <a:off x="5548888" y="513080"/>
              <a:ext cx="64161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F95B60A-869C-9029-6975-689D15248F82}"/>
              </a:ext>
            </a:extLst>
          </p:cNvPr>
          <p:cNvGrpSpPr/>
          <p:nvPr/>
        </p:nvGrpSpPr>
        <p:grpSpPr>
          <a:xfrm>
            <a:off x="3326248" y="8692292"/>
            <a:ext cx="2228732" cy="680026"/>
            <a:chOff x="3190229" y="2522587"/>
            <a:chExt cx="2094115" cy="680026"/>
          </a:xfrm>
        </p:grpSpPr>
        <p:sp>
          <p:nvSpPr>
            <p:cNvPr id="264" name="TextBox 70">
              <a:extLst>
                <a:ext uri="{FF2B5EF4-FFF2-40B4-BE49-F238E27FC236}">
                  <a16:creationId xmlns:a16="http://schemas.microsoft.com/office/drawing/2014/main" id="{09476829-26B8-286A-5939-FDDA1B86C64D}"/>
                </a:ext>
              </a:extLst>
            </p:cNvPr>
            <p:cNvSpPr txBox="1"/>
            <p:nvPr/>
          </p:nvSpPr>
          <p:spPr>
            <a:xfrm>
              <a:off x="3190229" y="2522587"/>
              <a:ext cx="1328749" cy="158400"/>
            </a:xfrm>
            <a:prstGeom prst="homePlate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0" bIns="1800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ysClr val="windowText" lastClr="000000"/>
                  </a:solidFill>
                </a:rPr>
                <a:t>[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모션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6]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돌진하며 휘두르기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TextBox 70">
              <a:extLst>
                <a:ext uri="{FF2B5EF4-FFF2-40B4-BE49-F238E27FC236}">
                  <a16:creationId xmlns:a16="http://schemas.microsoft.com/office/drawing/2014/main" id="{63B0305D-339A-B0D6-46AF-6C4DF7421021}"/>
                </a:ext>
              </a:extLst>
            </p:cNvPr>
            <p:cNvSpPr txBox="1"/>
            <p:nvPr/>
          </p:nvSpPr>
          <p:spPr>
            <a:xfrm>
              <a:off x="3192805" y="2784879"/>
              <a:ext cx="1278908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[</a:t>
              </a:r>
              <a:r>
                <a:rPr lang="ko-KR" altLang="en-US" sz="800" dirty="0"/>
                <a:t>이펙트 </a:t>
              </a:r>
              <a:r>
                <a:rPr lang="en-US" altLang="ko-KR" sz="800" dirty="0"/>
                <a:t>6] (1) </a:t>
              </a:r>
              <a:r>
                <a:rPr lang="ko-KR" altLang="en-US" sz="800" dirty="0"/>
                <a:t>트레일 이펙트</a:t>
              </a:r>
            </a:p>
          </p:txBody>
        </p:sp>
        <p:sp>
          <p:nvSpPr>
            <p:cNvPr id="267" name="TextBox 70">
              <a:extLst>
                <a:ext uri="{FF2B5EF4-FFF2-40B4-BE49-F238E27FC236}">
                  <a16:creationId xmlns:a16="http://schemas.microsoft.com/office/drawing/2014/main" id="{34C4EA8F-1541-7A17-7EC8-031ECD26C32D}"/>
                </a:ext>
              </a:extLst>
            </p:cNvPr>
            <p:cNvSpPr txBox="1"/>
            <p:nvPr/>
          </p:nvSpPr>
          <p:spPr>
            <a:xfrm>
              <a:off x="3192806" y="3044213"/>
              <a:ext cx="660694" cy="158400"/>
            </a:xfrm>
            <a:prstGeom prst="homePlate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800" b="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tx1"/>
                  </a:solidFill>
                </a:rPr>
                <a:t>[</a:t>
              </a:r>
              <a:r>
                <a:rPr lang="ko-KR" altLang="en-US" dirty="0">
                  <a:solidFill>
                    <a:schemeClr val="tx1"/>
                  </a:solidFill>
                </a:rPr>
                <a:t>타격</a:t>
              </a:r>
              <a:r>
                <a:rPr lang="en-US" altLang="ko-KR" dirty="0">
                  <a:solidFill>
                    <a:schemeClr val="tx1"/>
                  </a:solidFill>
                </a:rPr>
                <a:t>] 1</a:t>
              </a:r>
              <a:r>
                <a:rPr lang="ko-KR" altLang="en-US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362" name="TextBox 70">
              <a:extLst>
                <a:ext uri="{FF2B5EF4-FFF2-40B4-BE49-F238E27FC236}">
                  <a16:creationId xmlns:a16="http://schemas.microsoft.com/office/drawing/2014/main" id="{817CC27B-2A11-7BD7-C2D9-0434D95E6F30}"/>
                </a:ext>
              </a:extLst>
            </p:cNvPr>
            <p:cNvSpPr txBox="1"/>
            <p:nvPr/>
          </p:nvSpPr>
          <p:spPr>
            <a:xfrm>
              <a:off x="4518978" y="2784879"/>
              <a:ext cx="765366" cy="159462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0" dirty="0"/>
                <a:t>(2</a:t>
              </a:r>
              <a:r>
                <a:rPr lang="en-US" altLang="ko-KR" sz="800"/>
                <a:t>) </a:t>
              </a:r>
              <a:r>
                <a:rPr lang="ko-KR" altLang="en-US" sz="800" dirty="0"/>
                <a:t>잔여 이펙트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AB9923A-BEAE-D54F-949F-569C484AEB8E}"/>
              </a:ext>
            </a:extLst>
          </p:cNvPr>
          <p:cNvGrpSpPr/>
          <p:nvPr/>
        </p:nvGrpSpPr>
        <p:grpSpPr>
          <a:xfrm>
            <a:off x="5913520" y="8687480"/>
            <a:ext cx="3740715" cy="159462"/>
            <a:chOff x="5621230" y="819296"/>
            <a:chExt cx="3514775" cy="159462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A893ABC-CCE0-12F6-E778-EC6BF6F9D815}"/>
                </a:ext>
              </a:extLst>
            </p:cNvPr>
            <p:cNvSpPr txBox="1"/>
            <p:nvPr/>
          </p:nvSpPr>
          <p:spPr>
            <a:xfrm>
              <a:off x="6193628" y="836393"/>
              <a:ext cx="2942377" cy="130146"/>
            </a:xfrm>
            <a:prstGeom prst="rect">
              <a:avLst/>
            </a:prstGeom>
            <a:noFill/>
          </p:spPr>
          <p:txBody>
            <a:bodyPr wrap="non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빠르게 돌진하며 크게 휘두릅니다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 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258" name="TextBox 70">
              <a:extLst>
                <a:ext uri="{FF2B5EF4-FFF2-40B4-BE49-F238E27FC236}">
                  <a16:creationId xmlns:a16="http://schemas.microsoft.com/office/drawing/2014/main" id="{5C167A73-B325-8DA5-D508-F6538E3B8B54}"/>
                </a:ext>
              </a:extLst>
            </p:cNvPr>
            <p:cNvSpPr txBox="1"/>
            <p:nvPr/>
          </p:nvSpPr>
          <p:spPr>
            <a:xfrm>
              <a:off x="5621230" y="819296"/>
              <a:ext cx="572400" cy="159462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ysClr val="windowText" lastClr="000000"/>
                  </a:solidFill>
                </a:rPr>
                <a:t>모션</a:t>
              </a:r>
            </a:p>
          </p:txBody>
        </p:sp>
      </p:grpSp>
      <p:sp>
        <p:nvSpPr>
          <p:cNvPr id="126" name="TextBox 70">
            <a:extLst>
              <a:ext uri="{FF2B5EF4-FFF2-40B4-BE49-F238E27FC236}">
                <a16:creationId xmlns:a16="http://schemas.microsoft.com/office/drawing/2014/main" id="{5C7DEBAB-D2DF-83AF-331A-2A25A9298A80}"/>
              </a:ext>
            </a:extLst>
          </p:cNvPr>
          <p:cNvSpPr txBox="1"/>
          <p:nvPr/>
        </p:nvSpPr>
        <p:spPr>
          <a:xfrm>
            <a:off x="5919568" y="8950305"/>
            <a:ext cx="607672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998" tIns="18000" rIns="35998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00" dirty="0"/>
              <a:t>이펙트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6BF3CD8-9310-CEF4-9E2F-CD0563597C0C}"/>
              </a:ext>
            </a:extLst>
          </p:cNvPr>
          <p:cNvSpPr txBox="1"/>
          <p:nvPr/>
        </p:nvSpPr>
        <p:spPr>
          <a:xfrm>
            <a:off x="6761228" y="8960786"/>
            <a:ext cx="2169432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휘두를 때 트레일 이펙트가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3" name="TextBox 70">
            <a:extLst>
              <a:ext uri="{FF2B5EF4-FFF2-40B4-BE49-F238E27FC236}">
                <a16:creationId xmlns:a16="http://schemas.microsoft.com/office/drawing/2014/main" id="{22EBA77F-4A1E-DEF8-5BAF-66E95DAC4509}"/>
              </a:ext>
            </a:extLst>
          </p:cNvPr>
          <p:cNvSpPr txBox="1"/>
          <p:nvPr/>
        </p:nvSpPr>
        <p:spPr>
          <a:xfrm>
            <a:off x="6602828" y="8950305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(1)</a:t>
            </a:r>
            <a:endParaRPr lang="ko-KR" altLang="en-US" sz="800" dirty="0"/>
          </a:p>
        </p:txBody>
      </p:sp>
      <p:sp>
        <p:nvSpPr>
          <p:cNvPr id="364" name="TextBox 70">
            <a:extLst>
              <a:ext uri="{FF2B5EF4-FFF2-40B4-BE49-F238E27FC236}">
                <a16:creationId xmlns:a16="http://schemas.microsoft.com/office/drawing/2014/main" id="{DEC31C5C-316A-F2F5-E6A7-EA519384A8F9}"/>
              </a:ext>
            </a:extLst>
          </p:cNvPr>
          <p:cNvSpPr txBox="1"/>
          <p:nvPr/>
        </p:nvSpPr>
        <p:spPr>
          <a:xfrm>
            <a:off x="9044872" y="8950305"/>
            <a:ext cx="158400" cy="159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" tIns="18000" rIns="7200" bIns="18000" rtlCol="0" anchor="ctr">
            <a:noAutofit/>
          </a:bodyPr>
          <a:lstStyle>
            <a:defPPr>
              <a:defRPr lang="ko-KR"/>
            </a:defPPr>
            <a:lvl1pPr algn="ctr">
              <a:defRPr sz="70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" dirty="0"/>
              <a:t>(2)</a:t>
            </a:r>
            <a:endParaRPr lang="ko-KR" altLang="en-US" sz="8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E94548B-8A7C-5B8B-A0EF-4058FE169C37}"/>
              </a:ext>
            </a:extLst>
          </p:cNvPr>
          <p:cNvGrpSpPr/>
          <p:nvPr/>
        </p:nvGrpSpPr>
        <p:grpSpPr>
          <a:xfrm>
            <a:off x="5919568" y="9209108"/>
            <a:ext cx="4786640" cy="159462"/>
            <a:chOff x="5626913" y="1419736"/>
            <a:chExt cx="4497526" cy="159462"/>
          </a:xfrm>
        </p:grpSpPr>
        <p:sp>
          <p:nvSpPr>
            <p:cNvPr id="111" name="TextBox 70">
              <a:extLst>
                <a:ext uri="{FF2B5EF4-FFF2-40B4-BE49-F238E27FC236}">
                  <a16:creationId xmlns:a16="http://schemas.microsoft.com/office/drawing/2014/main" id="{5B72BB15-ADB4-4266-8E23-40BFFEC59E51}"/>
                </a:ext>
              </a:extLst>
            </p:cNvPr>
            <p:cNvSpPr txBox="1"/>
            <p:nvPr/>
          </p:nvSpPr>
          <p:spPr>
            <a:xfrm>
              <a:off x="5626913" y="1419736"/>
              <a:ext cx="570968" cy="159462"/>
            </a:xfrm>
            <a:prstGeom prst="rect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5998" tIns="18000" rIns="35998" bIns="18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ko-KR" altLang="en-US" dirty="0"/>
                <a:t>타격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6F6A03-1F9F-512D-69E5-7B8AE97608C5}"/>
                </a:ext>
              </a:extLst>
            </p:cNvPr>
            <p:cNvSpPr txBox="1"/>
            <p:nvPr/>
          </p:nvSpPr>
          <p:spPr>
            <a:xfrm>
              <a:off x="6197879" y="1434393"/>
              <a:ext cx="3926560" cy="130146"/>
            </a:xfrm>
            <a:prstGeom prst="rect">
              <a:avLst/>
            </a:prstGeom>
            <a:noFill/>
          </p:spPr>
          <p:txBody>
            <a:bodyPr wrap="square" lIns="72001" tIns="0" rIns="0" bIns="0" rtlCol="0" anchor="ctr" anchorCtr="0">
              <a:spAutoFit/>
            </a:bodyPr>
            <a:lstStyle/>
            <a:p>
              <a:pPr font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전진하며 크게 휘둘러 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타격합니다</a:t>
              </a:r>
              <a:r>
                <a:rPr lang="en-US" altLang="ko-KR" sz="9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3F77C33-82FB-D4B3-E493-76F3527093CB}"/>
              </a:ext>
            </a:extLst>
          </p:cNvPr>
          <p:cNvGrpSpPr/>
          <p:nvPr/>
        </p:nvGrpSpPr>
        <p:grpSpPr>
          <a:xfrm>
            <a:off x="12801600" y="6307868"/>
            <a:ext cx="12529697" cy="844839"/>
            <a:chOff x="192088" y="801080"/>
            <a:chExt cx="11772900" cy="844840"/>
          </a:xfrm>
        </p:grpSpPr>
        <p:grpSp>
          <p:nvGrpSpPr>
            <p:cNvPr id="496" name="그룹 495">
              <a:extLst>
                <a:ext uri="{FF2B5EF4-FFF2-40B4-BE49-F238E27FC236}">
                  <a16:creationId xmlns:a16="http://schemas.microsoft.com/office/drawing/2014/main" id="{0BDE641B-FA73-48A5-7D53-17978C3FAB6C}"/>
                </a:ext>
              </a:extLst>
            </p:cNvPr>
            <p:cNvGrpSpPr/>
            <p:nvPr/>
          </p:nvGrpSpPr>
          <p:grpSpPr>
            <a:xfrm>
              <a:off x="192088" y="801080"/>
              <a:ext cx="11772900" cy="844840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941821A-318D-DF6D-B687-2EE50A1D97A2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102E7F-515C-776A-5FF0-198BE2E45D0B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 손과 양 손 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번갈아 휘두르기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9A63E86-4101-16DF-BD01-46D61BDEDFCB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1.0s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F92A98C-0EEF-9DE7-380E-FDA3DF65113D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74B3B7C-45A6-EFDF-B5C6-DBC74B0AED61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4B3C8241-2653-BD51-736A-C1652BBF4A76}"/>
                </a:ext>
              </a:extLst>
            </p:cNvPr>
            <p:cNvGrpSpPr/>
            <p:nvPr/>
          </p:nvGrpSpPr>
          <p:grpSpPr>
            <a:xfrm>
              <a:off x="3190227" y="882955"/>
              <a:ext cx="1509406" cy="684838"/>
              <a:chOff x="3190227" y="867789"/>
              <a:chExt cx="1509406" cy="684838"/>
            </a:xfrm>
          </p:grpSpPr>
          <p:sp>
            <p:nvSpPr>
              <p:cNvPr id="508" name="TextBox 70">
                <a:extLst>
                  <a:ext uri="{FF2B5EF4-FFF2-40B4-BE49-F238E27FC236}">
                    <a16:creationId xmlns:a16="http://schemas.microsoft.com/office/drawing/2014/main" id="{9D20FC74-8663-8B45-B351-EB339F05E11B}"/>
                  </a:ext>
                </a:extLst>
              </p:cNvPr>
              <p:cNvSpPr txBox="1"/>
              <p:nvPr/>
            </p:nvSpPr>
            <p:spPr>
              <a:xfrm>
                <a:off x="3190227" y="867789"/>
                <a:ext cx="1509406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3]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창을 좌우로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회 휘두르기</a:t>
                </a:r>
              </a:p>
            </p:txBody>
          </p:sp>
          <p:sp>
            <p:nvSpPr>
              <p:cNvPr id="509" name="TextBox 70">
                <a:extLst>
                  <a:ext uri="{FF2B5EF4-FFF2-40B4-BE49-F238E27FC236}">
                    <a16:creationId xmlns:a16="http://schemas.microsoft.com/office/drawing/2014/main" id="{86858B94-7F11-341A-1C6D-96F88CE23CE4}"/>
                  </a:ext>
                </a:extLst>
              </p:cNvPr>
              <p:cNvSpPr txBox="1"/>
              <p:nvPr/>
            </p:nvSpPr>
            <p:spPr>
              <a:xfrm>
                <a:off x="3192803" y="1135425"/>
                <a:ext cx="1135716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3] </a:t>
                </a:r>
                <a:r>
                  <a:rPr lang="ko-KR" altLang="en-US" sz="800" dirty="0"/>
                  <a:t>트레일 이펙트</a:t>
                </a:r>
              </a:p>
            </p:txBody>
          </p:sp>
          <p:sp>
            <p:nvSpPr>
              <p:cNvPr id="510" name="TextBox 70">
                <a:extLst>
                  <a:ext uri="{FF2B5EF4-FFF2-40B4-BE49-F238E27FC236}">
                    <a16:creationId xmlns:a16="http://schemas.microsoft.com/office/drawing/2014/main" id="{CB5D367A-A7FD-1580-D3EE-055FF2528FCB}"/>
                  </a:ext>
                </a:extLst>
              </p:cNvPr>
              <p:cNvSpPr txBox="1"/>
              <p:nvPr/>
            </p:nvSpPr>
            <p:spPr>
              <a:xfrm>
                <a:off x="3192807" y="1394227"/>
                <a:ext cx="660692" cy="158400"/>
              </a:xfrm>
              <a:prstGeom prst="homePlate">
                <a:avLst/>
              </a:prstGeom>
              <a:solidFill>
                <a:srgbClr val="FFD1D1"/>
              </a:solidFill>
              <a:ln w="635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en-US"/>
                </a:defPPr>
                <a:lvl1pPr>
                  <a:defRPr sz="801" b="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타격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] 5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회</a:t>
                </a:r>
              </a:p>
            </p:txBody>
          </p:sp>
        </p:grp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20113083-DCCB-1A22-F46B-E76AAB360273}"/>
                </a:ext>
              </a:extLst>
            </p:cNvPr>
            <p:cNvGrpSpPr/>
            <p:nvPr/>
          </p:nvGrpSpPr>
          <p:grpSpPr>
            <a:xfrm>
              <a:off x="5621230" y="882955"/>
              <a:ext cx="5027720" cy="676280"/>
              <a:chOff x="5621230" y="867789"/>
              <a:chExt cx="5027720" cy="676280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9F311474-5C16-9A03-2DBB-B93207C6AD69}"/>
                  </a:ext>
                </a:extLst>
              </p:cNvPr>
              <p:cNvGrpSpPr/>
              <p:nvPr/>
            </p:nvGrpSpPr>
            <p:grpSpPr>
              <a:xfrm>
                <a:off x="5621230" y="867789"/>
                <a:ext cx="2336833" cy="159462"/>
                <a:chOff x="5621230" y="819296"/>
                <a:chExt cx="2336833" cy="159462"/>
              </a:xfrm>
            </p:grpSpPr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D6F1C8E-95BF-EA8C-BAEB-3BC861454269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1764435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우로 번갈아 가며 휘두릅니다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507" name="TextBox 70">
                  <a:extLst>
                    <a:ext uri="{FF2B5EF4-FFF2-40B4-BE49-F238E27FC236}">
                      <a16:creationId xmlns:a16="http://schemas.microsoft.com/office/drawing/2014/main" id="{46251BBC-0A1B-EA2A-9E4F-DCE495F21306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500" name="그룹 499">
                <a:extLst>
                  <a:ext uri="{FF2B5EF4-FFF2-40B4-BE49-F238E27FC236}">
                    <a16:creationId xmlns:a16="http://schemas.microsoft.com/office/drawing/2014/main" id="{B301AA80-F574-A9E6-EB10-70658E8E9345}"/>
                  </a:ext>
                </a:extLst>
              </p:cNvPr>
              <p:cNvGrpSpPr/>
              <p:nvPr/>
            </p:nvGrpSpPr>
            <p:grpSpPr>
              <a:xfrm>
                <a:off x="5626913" y="1130614"/>
                <a:ext cx="5022037" cy="159462"/>
                <a:chOff x="5626913" y="1131736"/>
                <a:chExt cx="5022037" cy="159462"/>
              </a:xfrm>
            </p:grpSpPr>
            <p:sp>
              <p:nvSpPr>
                <p:cNvPr id="504" name="TextBox 70">
                  <a:extLst>
                    <a:ext uri="{FF2B5EF4-FFF2-40B4-BE49-F238E27FC236}">
                      <a16:creationId xmlns:a16="http://schemas.microsoft.com/office/drawing/2014/main" id="{895E6E1C-4785-736C-1CE4-6CD6DF996172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9B811FCF-BD94-E344-EA9C-B8952D7F8256}"/>
                    </a:ext>
                  </a:extLst>
                </p:cNvPr>
                <p:cNvSpPr txBox="1"/>
                <p:nvPr/>
              </p:nvSpPr>
              <p:spPr>
                <a:xfrm>
                  <a:off x="6197881" y="1146392"/>
                  <a:ext cx="445106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검붉은 빛의 트레일 이펙트가 발생합니다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01" name="그룹 500">
                <a:extLst>
                  <a:ext uri="{FF2B5EF4-FFF2-40B4-BE49-F238E27FC236}">
                    <a16:creationId xmlns:a16="http://schemas.microsoft.com/office/drawing/2014/main" id="{716A24B7-3863-4800-719E-48FF13503915}"/>
                  </a:ext>
                </a:extLst>
              </p:cNvPr>
              <p:cNvGrpSpPr/>
              <p:nvPr/>
            </p:nvGrpSpPr>
            <p:grpSpPr>
              <a:xfrm>
                <a:off x="5626913" y="1394225"/>
                <a:ext cx="3366276" cy="149844"/>
                <a:chOff x="5626913" y="1424544"/>
                <a:chExt cx="3366276" cy="149844"/>
              </a:xfrm>
            </p:grpSpPr>
            <p:sp>
              <p:nvSpPr>
                <p:cNvPr id="502" name="TextBox 70">
                  <a:extLst>
                    <a:ext uri="{FF2B5EF4-FFF2-40B4-BE49-F238E27FC236}">
                      <a16:creationId xmlns:a16="http://schemas.microsoft.com/office/drawing/2014/main" id="{5E0C5FE6-ABC0-EC9A-455F-B1DB64C66C52}"/>
                    </a:ext>
                  </a:extLst>
                </p:cNvPr>
                <p:cNvSpPr txBox="1"/>
                <p:nvPr/>
              </p:nvSpPr>
              <p:spPr>
                <a:xfrm>
                  <a:off x="5626913" y="1424544"/>
                  <a:ext cx="570968" cy="149844"/>
                </a:xfrm>
                <a:prstGeom prst="rect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600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89B93DA1-AA2D-9C66-6033-92EBDAFECFBB}"/>
                    </a:ext>
                  </a:extLst>
                </p:cNvPr>
                <p:cNvSpPr txBox="1"/>
                <p:nvPr/>
              </p:nvSpPr>
              <p:spPr>
                <a:xfrm>
                  <a:off x="6197881" y="1434394"/>
                  <a:ext cx="2795308" cy="130145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휘두르며 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회 타격합니다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(1~5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번째 타격 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:</a:t>
                  </a:r>
                  <a:r>
                    <a: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경직</a:t>
                  </a:r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D0D41AF-A172-11E1-2538-3033FB4AFB11}"/>
              </a:ext>
            </a:extLst>
          </p:cNvPr>
          <p:cNvGrpSpPr/>
          <p:nvPr/>
        </p:nvGrpSpPr>
        <p:grpSpPr>
          <a:xfrm>
            <a:off x="135377" y="7997547"/>
            <a:ext cx="12529697" cy="608058"/>
            <a:chOff x="514351" y="5373642"/>
            <a:chExt cx="11772898" cy="60805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D6D2E94-6B13-A8A0-886F-B23974F92897}"/>
                </a:ext>
              </a:extLst>
            </p:cNvPr>
            <p:cNvGrpSpPr/>
            <p:nvPr/>
          </p:nvGrpSpPr>
          <p:grpSpPr>
            <a:xfrm>
              <a:off x="514351" y="5373642"/>
              <a:ext cx="11772898" cy="608058"/>
              <a:chOff x="192088" y="513080"/>
              <a:chExt cx="11772900" cy="288000"/>
            </a:xfrm>
            <a:solidFill>
              <a:schemeClr val="bg1"/>
            </a:solidFill>
          </p:grpSpPr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8FE9A72F-343E-EFCB-F281-9F343E9D33D5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ko-KR" altLang="en-US"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7F105ED2-1968-FB1A-4C1C-F7001E2C2794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추진력을 위한 동작</a:t>
                </a: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5FF37BA3-FF1E-EEBB-E384-F7EB4EF0FEA2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0.3s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D6971047-C4D7-2AD8-701F-201643267F5F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AD90AA19-162B-61F8-19C9-532D28FB7DFB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5D7FA0CE-5DBC-3F99-1C01-5B028A5A463C}"/>
                </a:ext>
              </a:extLst>
            </p:cNvPr>
            <p:cNvGrpSpPr/>
            <p:nvPr/>
          </p:nvGrpSpPr>
          <p:grpSpPr>
            <a:xfrm>
              <a:off x="3512491" y="5471336"/>
              <a:ext cx="1135709" cy="421225"/>
              <a:chOff x="3190229" y="2522586"/>
              <a:chExt cx="1135709" cy="421225"/>
            </a:xfrm>
          </p:grpSpPr>
          <p:sp>
            <p:nvSpPr>
              <p:cNvPr id="457" name="TextBox 70">
                <a:extLst>
                  <a:ext uri="{FF2B5EF4-FFF2-40B4-BE49-F238E27FC236}">
                    <a16:creationId xmlns:a16="http://schemas.microsoft.com/office/drawing/2014/main" id="{B7386F0B-9328-27D0-3ECE-543C4FD066F8}"/>
                  </a:ext>
                </a:extLst>
              </p:cNvPr>
              <p:cNvSpPr txBox="1"/>
              <p:nvPr/>
            </p:nvSpPr>
            <p:spPr>
              <a:xfrm>
                <a:off x="3190229" y="2522586"/>
                <a:ext cx="998549" cy="158400"/>
              </a:xfrm>
              <a:prstGeom prst="homePlate">
                <a:avLst/>
              </a:prstGeom>
              <a:solidFill>
                <a:srgbClr val="FAFCBC"/>
              </a:solidFill>
              <a:ln w="6350">
                <a:solidFill>
                  <a:srgbClr val="BD9C7C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35998" tIns="18000" rIns="0" bIns="18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dirty="0">
                    <a:solidFill>
                      <a:sysClr val="windowText" lastClr="000000"/>
                    </a:solidFill>
                  </a:rPr>
                  <a:t>[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모션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5]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돌진 준비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8" name="TextBox 70">
                <a:extLst>
                  <a:ext uri="{FF2B5EF4-FFF2-40B4-BE49-F238E27FC236}">
                    <a16:creationId xmlns:a16="http://schemas.microsoft.com/office/drawing/2014/main" id="{6CB27310-159E-3F9D-542E-0203229BEF8C}"/>
                  </a:ext>
                </a:extLst>
              </p:cNvPr>
              <p:cNvSpPr txBox="1"/>
              <p:nvPr/>
            </p:nvSpPr>
            <p:spPr>
              <a:xfrm>
                <a:off x="3192805" y="2785411"/>
                <a:ext cx="1133133" cy="1584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5998" tIns="18000" rIns="0" bIns="1800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altLang="ko-KR" sz="800" dirty="0"/>
                  <a:t>[</a:t>
                </a:r>
                <a:r>
                  <a:rPr lang="ko-KR" altLang="en-US" sz="800" dirty="0"/>
                  <a:t>이펙트 </a:t>
                </a:r>
                <a:r>
                  <a:rPr lang="en-US" altLang="ko-KR" sz="800" dirty="0"/>
                  <a:t>5] </a:t>
                </a:r>
                <a:r>
                  <a:rPr lang="ko-KR" altLang="en-US" sz="800" dirty="0"/>
                  <a:t>클래스 마크</a:t>
                </a:r>
              </a:p>
            </p:txBody>
          </p: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266742C9-A9CE-85FA-0779-7237B0C00697}"/>
                </a:ext>
              </a:extLst>
            </p:cNvPr>
            <p:cNvGrpSpPr/>
            <p:nvPr/>
          </p:nvGrpSpPr>
          <p:grpSpPr>
            <a:xfrm>
              <a:off x="5943492" y="5466528"/>
              <a:ext cx="4787689" cy="422287"/>
              <a:chOff x="5621230" y="2517775"/>
              <a:chExt cx="4787690" cy="422287"/>
            </a:xfrm>
          </p:grpSpPr>
          <p:grpSp>
            <p:nvGrpSpPr>
              <p:cNvPr id="451" name="그룹 450">
                <a:extLst>
                  <a:ext uri="{FF2B5EF4-FFF2-40B4-BE49-F238E27FC236}">
                    <a16:creationId xmlns:a16="http://schemas.microsoft.com/office/drawing/2014/main" id="{7F7A7EF8-F799-7A33-36E4-425AB3E0422D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2870069" cy="159462"/>
                <a:chOff x="5621230" y="819296"/>
                <a:chExt cx="2870069" cy="159462"/>
              </a:xfrm>
            </p:grpSpPr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7B8DE31F-7A87-3579-F2D3-DAA40BF2367B}"/>
                    </a:ext>
                  </a:extLst>
                </p:cNvPr>
                <p:cNvSpPr txBox="1"/>
                <p:nvPr/>
              </p:nvSpPr>
              <p:spPr>
                <a:xfrm>
                  <a:off x="6193628" y="836393"/>
                  <a:ext cx="2297671" cy="130146"/>
                </a:xfrm>
                <a:prstGeom prst="rect">
                  <a:avLst/>
                </a:prstGeom>
                <a:noFill/>
              </p:spPr>
              <p:txBody>
                <a:bodyPr wrap="non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 뒤에 걸치고 무릎을 굽혀 자세를 낮춥니다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456" name="TextBox 70">
                  <a:extLst>
                    <a:ext uri="{FF2B5EF4-FFF2-40B4-BE49-F238E27FC236}">
                      <a16:creationId xmlns:a16="http://schemas.microsoft.com/office/drawing/2014/main" id="{B9DC5345-D8D2-AC5F-F2CD-5BDCDCB23369}"/>
                    </a:ext>
                  </a:extLst>
                </p:cNvPr>
                <p:cNvSpPr txBox="1"/>
                <p:nvPr/>
              </p:nvSpPr>
              <p:spPr>
                <a:xfrm>
                  <a:off x="5621230" y="819296"/>
                  <a:ext cx="572400" cy="159462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35998" bIns="18000" rtlCol="0" anchor="ctr" anchorCtr="0">
                  <a:no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</a:t>
                  </a:r>
                </a:p>
              </p:txBody>
            </p:sp>
          </p:grp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A339FEE1-BE59-96B8-2F1D-81CA08D0C31D}"/>
                  </a:ext>
                </a:extLst>
              </p:cNvPr>
              <p:cNvGrpSpPr/>
              <p:nvPr/>
            </p:nvGrpSpPr>
            <p:grpSpPr>
              <a:xfrm>
                <a:off x="5626913" y="2780600"/>
                <a:ext cx="4782007" cy="159462"/>
                <a:chOff x="5626913" y="1131736"/>
                <a:chExt cx="4782007" cy="159462"/>
              </a:xfrm>
            </p:grpSpPr>
            <p:sp>
              <p:nvSpPr>
                <p:cNvPr id="453" name="TextBox 70">
                  <a:extLst>
                    <a:ext uri="{FF2B5EF4-FFF2-40B4-BE49-F238E27FC236}">
                      <a16:creationId xmlns:a16="http://schemas.microsoft.com/office/drawing/2014/main" id="{69825E2C-5E15-9D86-804B-13BF391989C1}"/>
                    </a:ext>
                  </a:extLst>
                </p:cNvPr>
                <p:cNvSpPr txBox="1"/>
                <p:nvPr/>
              </p:nvSpPr>
              <p:spPr>
                <a:xfrm>
                  <a:off x="5626913" y="1131736"/>
                  <a:ext cx="570968" cy="15946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35998" bIns="18000" rtlCol="0" anchor="ctr">
                  <a:no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sz="800" dirty="0"/>
                    <a:t>이펙트</a:t>
                  </a:r>
                </a:p>
              </p:txBody>
            </p:sp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B463AE78-9947-7409-6B6D-ACBDB0447774}"/>
                    </a:ext>
                  </a:extLst>
                </p:cNvPr>
                <p:cNvSpPr txBox="1"/>
                <p:nvPr/>
              </p:nvSpPr>
              <p:spPr>
                <a:xfrm>
                  <a:off x="6197881" y="1146393"/>
                  <a:ext cx="4211039" cy="130146"/>
                </a:xfrm>
                <a:prstGeom prst="rect">
                  <a:avLst/>
                </a:prstGeom>
                <a:noFill/>
              </p:spPr>
              <p:txBody>
                <a:bodyPr wrap="square" lIns="72001" tIns="0" rIns="0" bIns="0" rtlCol="0" anchor="ctr" anchorCtr="0">
                  <a:spAutoFit/>
                </a:bodyPr>
                <a:lstStyle/>
                <a:p>
                  <a:pPr font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검붉은 에너지가 클래스 마크를 형성한 후 사라집니다</a:t>
                  </a:r>
                  <a:r>
                    <a:rPr lang="en-US" altLang="ko-KR" sz="900" dirty="0">
                      <a:solidFill>
                        <a:srgbClr val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43F5E-2BDA-27F2-1B0C-F51EBBF59004}"/>
              </a:ext>
            </a:extLst>
          </p:cNvPr>
          <p:cNvGrpSpPr/>
          <p:nvPr/>
        </p:nvGrpSpPr>
        <p:grpSpPr>
          <a:xfrm>
            <a:off x="135377" y="4130010"/>
            <a:ext cx="12529697" cy="5320435"/>
            <a:chOff x="136525" y="1263549"/>
            <a:chExt cx="11772898" cy="5320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80F57D8-76C3-552F-2804-804F5E5CC7CD}"/>
                </a:ext>
              </a:extLst>
            </p:cNvPr>
            <p:cNvGrpSpPr/>
            <p:nvPr/>
          </p:nvGrpSpPr>
          <p:grpSpPr>
            <a:xfrm>
              <a:off x="136525" y="1263549"/>
              <a:ext cx="11772898" cy="288000"/>
              <a:chOff x="90805" y="1263549"/>
              <a:chExt cx="11772898" cy="28800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9D40458-EF65-8759-82E6-458AEDF300B1}"/>
                  </a:ext>
                </a:extLst>
              </p:cNvPr>
              <p:cNvGrpSpPr/>
              <p:nvPr/>
            </p:nvGrpSpPr>
            <p:grpSpPr>
              <a:xfrm>
                <a:off x="90805" y="1263549"/>
                <a:ext cx="11772898" cy="288000"/>
                <a:chOff x="192088" y="513080"/>
                <a:chExt cx="11772900" cy="288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5E1D439-3A25-28BC-BC8D-17710C7CAC3D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분류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345F499-A01B-DC63-F5B4-24E29BA60894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핵심 포인트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F2E8DC4-306D-B6E6-F620-8F5F96D3A73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예상 시간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F7E4AC18-D9D2-A553-2DFB-2C20535FEC60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구성 요소</a:t>
                  </a: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B2FCBBC8-6DD6-70D9-D3F8-B9E5AF51D5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추가 설명</a:t>
                  </a: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E0E79A-06CC-4949-7C34-759E71F34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" y="1551549"/>
                <a:ext cx="11772898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BE857DA-91C8-ACB0-7E10-697868C8F771}"/>
                </a:ext>
              </a:extLst>
            </p:cNvPr>
            <p:cNvSpPr/>
            <p:nvPr/>
          </p:nvSpPr>
          <p:spPr>
            <a:xfrm>
              <a:off x="136525" y="1263549"/>
              <a:ext cx="11772898" cy="5320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AD748ABB-76C4-0065-1BC9-7BBFCD238D04}"/>
              </a:ext>
            </a:extLst>
          </p:cNvPr>
          <p:cNvGrpSpPr/>
          <p:nvPr/>
        </p:nvGrpSpPr>
        <p:grpSpPr>
          <a:xfrm>
            <a:off x="142555" y="1429582"/>
            <a:ext cx="9734072" cy="204518"/>
            <a:chOff x="142555" y="1429582"/>
            <a:chExt cx="9734072" cy="204518"/>
          </a:xfrm>
        </p:grpSpPr>
        <p:sp>
          <p:nvSpPr>
            <p:cNvPr id="21" name="직사각형 262">
              <a:extLst>
                <a:ext uri="{FF2B5EF4-FFF2-40B4-BE49-F238E27FC236}">
                  <a16:creationId xmlns:a16="http://schemas.microsoft.com/office/drawing/2014/main" id="{AF973191-6548-C798-BD9C-C6846833A6FB}"/>
                </a:ext>
              </a:extLst>
            </p:cNvPr>
            <p:cNvSpPr/>
            <p:nvPr/>
          </p:nvSpPr>
          <p:spPr>
            <a:xfrm>
              <a:off x="8797469" y="1443882"/>
              <a:ext cx="1079158" cy="175919"/>
            </a:xfrm>
            <a:prstGeom prst="rect">
              <a:avLst/>
            </a:prstGeom>
            <a:solidFill>
              <a:srgbClr val="FAFCBC"/>
            </a:solidFill>
            <a:ln w="63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32" name="직사각형 260">
              <a:extLst>
                <a:ext uri="{FF2B5EF4-FFF2-40B4-BE49-F238E27FC236}">
                  <a16:creationId xmlns:a16="http://schemas.microsoft.com/office/drawing/2014/main" id="{621AE62A-5647-3FC2-800A-8C7A9D4C1FE6}"/>
                </a:ext>
              </a:extLst>
            </p:cNvPr>
            <p:cNvSpPr/>
            <p:nvPr/>
          </p:nvSpPr>
          <p:spPr>
            <a:xfrm>
              <a:off x="142555" y="1429582"/>
              <a:ext cx="108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33" name="직사각형 261">
              <a:extLst>
                <a:ext uri="{FF2B5EF4-FFF2-40B4-BE49-F238E27FC236}">
                  <a16:creationId xmlns:a16="http://schemas.microsoft.com/office/drawing/2014/main" id="{A45E7C4F-C2E4-6837-17C6-C523A603F709}"/>
                </a:ext>
              </a:extLst>
            </p:cNvPr>
            <p:cNvSpPr/>
            <p:nvPr/>
          </p:nvSpPr>
          <p:spPr>
            <a:xfrm>
              <a:off x="1222555" y="1429582"/>
              <a:ext cx="1078324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480" name="직사각형 262">
              <a:extLst>
                <a:ext uri="{FF2B5EF4-FFF2-40B4-BE49-F238E27FC236}">
                  <a16:creationId xmlns:a16="http://schemas.microsoft.com/office/drawing/2014/main" id="{AB85AD1A-C617-9333-C5BD-7DE73F15F39A}"/>
                </a:ext>
              </a:extLst>
            </p:cNvPr>
            <p:cNvSpPr/>
            <p:nvPr/>
          </p:nvSpPr>
          <p:spPr>
            <a:xfrm>
              <a:off x="4460877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481" name="직사각형 262">
              <a:extLst>
                <a:ext uri="{FF2B5EF4-FFF2-40B4-BE49-F238E27FC236}">
                  <a16:creationId xmlns:a16="http://schemas.microsoft.com/office/drawing/2014/main" id="{E0BD5030-4FBA-346C-B5A2-34814FC3CF00}"/>
                </a:ext>
              </a:extLst>
            </p:cNvPr>
            <p:cNvSpPr/>
            <p:nvPr/>
          </p:nvSpPr>
          <p:spPr>
            <a:xfrm>
              <a:off x="6620876" y="1429582"/>
              <a:ext cx="648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3" name="직사각형 262">
              <a:extLst>
                <a:ext uri="{FF2B5EF4-FFF2-40B4-BE49-F238E27FC236}">
                  <a16:creationId xmlns:a16="http://schemas.microsoft.com/office/drawing/2014/main" id="{02F379B7-63CE-05E4-C83B-2A4E25823C39}"/>
                </a:ext>
              </a:extLst>
            </p:cNvPr>
            <p:cNvSpPr/>
            <p:nvPr/>
          </p:nvSpPr>
          <p:spPr>
            <a:xfrm>
              <a:off x="2300878" y="1429582"/>
              <a:ext cx="2160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464" name="직사각형 262">
              <a:extLst>
                <a:ext uri="{FF2B5EF4-FFF2-40B4-BE49-F238E27FC236}">
                  <a16:creationId xmlns:a16="http://schemas.microsoft.com/office/drawing/2014/main" id="{F345226B-CF13-5B45-A9B2-91C4F457EF7C}"/>
                </a:ext>
              </a:extLst>
            </p:cNvPr>
            <p:cNvSpPr/>
            <p:nvPr/>
          </p:nvSpPr>
          <p:spPr>
            <a:xfrm>
              <a:off x="7268876" y="1429582"/>
              <a:ext cx="1512000" cy="204518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ECF3D44-F2D4-DD5F-F3A5-D766BE832667}"/>
              </a:ext>
            </a:extLst>
          </p:cNvPr>
          <p:cNvSpPr txBox="1"/>
          <p:nvPr/>
        </p:nvSpPr>
        <p:spPr>
          <a:xfrm>
            <a:off x="1720257" y="2323996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23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4AB95571-CB5E-1894-4DA8-F44D4777CBCB}"/>
              </a:ext>
            </a:extLst>
          </p:cNvPr>
          <p:cNvSpPr txBox="1"/>
          <p:nvPr/>
        </p:nvSpPr>
        <p:spPr>
          <a:xfrm>
            <a:off x="9203271" y="8960786"/>
            <a:ext cx="2624685" cy="138499"/>
          </a:xfrm>
          <a:prstGeom prst="rect">
            <a:avLst/>
          </a:prstGeom>
          <a:noFill/>
        </p:spPr>
        <p:txBody>
          <a:bodyPr wrap="none" lIns="72001" tIns="0" rIns="0" bIns="0" rtlCol="0" anchor="ctr" anchorCtr="0">
            <a:spAutoFit/>
          </a:bodyPr>
          <a:lstStyle/>
          <a:p>
            <a:pPr fontAlgn="ctr">
              <a:spcAft>
                <a:spcPts val="300"/>
              </a:spcAft>
            </a:pP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창을 휘두르는 궤적을 따라 지면에 균열이 형성됩니다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66FED32B-205C-EB05-7737-C0DCBB0EDBAE}"/>
              </a:ext>
            </a:extLst>
          </p:cNvPr>
          <p:cNvGrpSpPr/>
          <p:nvPr/>
        </p:nvGrpSpPr>
        <p:grpSpPr>
          <a:xfrm>
            <a:off x="135377" y="5262849"/>
            <a:ext cx="12529697" cy="1045019"/>
            <a:chOff x="135377" y="5262849"/>
            <a:chExt cx="12529697" cy="104501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47C7DD8-9F64-6431-ECD9-408C90488B2E}"/>
                </a:ext>
              </a:extLst>
            </p:cNvPr>
            <p:cNvGrpSpPr/>
            <p:nvPr/>
          </p:nvGrpSpPr>
          <p:grpSpPr>
            <a:xfrm>
              <a:off x="135377" y="5262849"/>
              <a:ext cx="12529697" cy="1045019"/>
              <a:chOff x="514351" y="2650681"/>
              <a:chExt cx="11772898" cy="1045019"/>
            </a:xfrm>
          </p:grpSpPr>
          <p:grpSp>
            <p:nvGrpSpPr>
              <p:cNvPr id="469" name="그룹 468">
                <a:extLst>
                  <a:ext uri="{FF2B5EF4-FFF2-40B4-BE49-F238E27FC236}">
                    <a16:creationId xmlns:a16="http://schemas.microsoft.com/office/drawing/2014/main" id="{132ED7F4-99B7-D413-E8D3-899012BF0139}"/>
                  </a:ext>
                </a:extLst>
              </p:cNvPr>
              <p:cNvGrpSpPr/>
              <p:nvPr/>
            </p:nvGrpSpPr>
            <p:grpSpPr>
              <a:xfrm>
                <a:off x="514351" y="2650681"/>
                <a:ext cx="11772898" cy="1045019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491" name="직사각형 490">
                  <a:extLst>
                    <a:ext uri="{FF2B5EF4-FFF2-40B4-BE49-F238E27FC236}">
                      <a16:creationId xmlns:a16="http://schemas.microsoft.com/office/drawing/2014/main" id="{B2CC9B55-E5B0-E0F4-85F4-4478CAFBD02D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492" name="직사각형 491">
                  <a:extLst>
                    <a:ext uri="{FF2B5EF4-FFF2-40B4-BE49-F238E27FC236}">
                      <a16:creationId xmlns:a16="http://schemas.microsoft.com/office/drawing/2014/main" id="{4723F234-BFF8-5406-7E0F-26DEEDD24A37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적을 이후의 공격 범위로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끌어당기는 느낌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3" name="직사각형 492">
                  <a:extLst>
                    <a:ext uri="{FF2B5EF4-FFF2-40B4-BE49-F238E27FC236}">
                      <a16:creationId xmlns:a16="http://schemas.microsoft.com/office/drawing/2014/main" id="{E8F37DC3-6668-7967-AE74-7235AE7A46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4" name="직사각형 493">
                  <a:extLst>
                    <a:ext uri="{FF2B5EF4-FFF2-40B4-BE49-F238E27FC236}">
                      <a16:creationId xmlns:a16="http://schemas.microsoft.com/office/drawing/2014/main" id="{CE81AE9A-A2DE-B6D5-4DF3-4A18043E9CDD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95" name="직사각형 494">
                  <a:extLst>
                    <a:ext uri="{FF2B5EF4-FFF2-40B4-BE49-F238E27FC236}">
                      <a16:creationId xmlns:a16="http://schemas.microsoft.com/office/drawing/2014/main" id="{AE2E88A3-D989-8BB8-05F3-D3CED52C7B6E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E541C9D1-6B05-3C68-64DA-D84673FD1A5B}"/>
                  </a:ext>
                </a:extLst>
              </p:cNvPr>
              <p:cNvGrpSpPr/>
              <p:nvPr/>
            </p:nvGrpSpPr>
            <p:grpSpPr>
              <a:xfrm>
                <a:off x="5943492" y="2741734"/>
                <a:ext cx="5841979" cy="858103"/>
                <a:chOff x="5943492" y="2732556"/>
                <a:chExt cx="5841979" cy="858103"/>
              </a:xfrm>
            </p:grpSpPr>
            <p:grpSp>
              <p:nvGrpSpPr>
                <p:cNvPr id="476" name="그룹 475">
                  <a:extLst>
                    <a:ext uri="{FF2B5EF4-FFF2-40B4-BE49-F238E27FC236}">
                      <a16:creationId xmlns:a16="http://schemas.microsoft.com/office/drawing/2014/main" id="{564A34E0-D839-62DA-E62B-6FF9DE07AB8D}"/>
                    </a:ext>
                  </a:extLst>
                </p:cNvPr>
                <p:cNvGrpSpPr/>
                <p:nvPr/>
              </p:nvGrpSpPr>
              <p:grpSpPr>
                <a:xfrm>
                  <a:off x="5943492" y="2732556"/>
                  <a:ext cx="2969266" cy="159462"/>
                  <a:chOff x="5621230" y="819296"/>
                  <a:chExt cx="2969267" cy="159462"/>
                </a:xfrm>
              </p:grpSpPr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81A10F80-AFA1-FB2F-D266-79A54F5F6B6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239686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오른쪽 다리를 접으며 창을 찌른 후 강하게 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90" name="TextBox 70">
                    <a:extLst>
                      <a:ext uri="{FF2B5EF4-FFF2-40B4-BE49-F238E27FC236}">
                        <a16:creationId xmlns:a16="http://schemas.microsoft.com/office/drawing/2014/main" id="{7DF57D75-33BB-31D3-A072-50428560656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77" name="그룹 476">
                  <a:extLst>
                    <a:ext uri="{FF2B5EF4-FFF2-40B4-BE49-F238E27FC236}">
                      <a16:creationId xmlns:a16="http://schemas.microsoft.com/office/drawing/2014/main" id="{C7B69112-4219-9D18-89AA-02D55F55C464}"/>
                    </a:ext>
                  </a:extLst>
                </p:cNvPr>
                <p:cNvGrpSpPr/>
                <p:nvPr/>
              </p:nvGrpSpPr>
              <p:grpSpPr>
                <a:xfrm>
                  <a:off x="5949175" y="2995381"/>
                  <a:ext cx="5836296" cy="352800"/>
                  <a:chOff x="5626913" y="1131736"/>
                  <a:chExt cx="5836297" cy="352800"/>
                </a:xfrm>
              </p:grpSpPr>
              <p:sp>
                <p:nvSpPr>
                  <p:cNvPr id="487" name="TextBox 70">
                    <a:extLst>
                      <a:ext uri="{FF2B5EF4-FFF2-40B4-BE49-F238E27FC236}">
                        <a16:creationId xmlns:a16="http://schemas.microsoft.com/office/drawing/2014/main" id="{E306CF06-8236-04C5-D56A-26BA862FB88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3528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488" name="TextBox 487">
                    <a:extLst>
                      <a:ext uri="{FF2B5EF4-FFF2-40B4-BE49-F238E27FC236}">
                        <a16:creationId xmlns:a16="http://schemas.microsoft.com/office/drawing/2014/main" id="{B4DEFB93-F7C6-5FBD-0CAD-9A8ED08A9BFB}"/>
                      </a:ext>
                    </a:extLst>
                  </p:cNvPr>
                  <p:cNvSpPr txBox="1"/>
                  <p:nvPr/>
                </p:nvSpPr>
                <p:spPr>
                  <a:xfrm>
                    <a:off x="6456159" y="1150401"/>
                    <a:ext cx="5007051" cy="315471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거대한 창 형상을 띄며 찌르기 모션에 맞춰 찔러 들어갑니다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창을 당길 때에는 창 쪽으로 에너지가 흡수됩니다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478" name="그룹 477">
                  <a:extLst>
                    <a:ext uri="{FF2B5EF4-FFF2-40B4-BE49-F238E27FC236}">
                      <a16:creationId xmlns:a16="http://schemas.microsoft.com/office/drawing/2014/main" id="{A24B0AFA-3FFB-5713-31FA-2B6D1C18DE47}"/>
                    </a:ext>
                  </a:extLst>
                </p:cNvPr>
                <p:cNvGrpSpPr/>
                <p:nvPr/>
              </p:nvGrpSpPr>
              <p:grpSpPr>
                <a:xfrm>
                  <a:off x="5949175" y="3440815"/>
                  <a:ext cx="4308679" cy="149844"/>
                  <a:chOff x="5626913" y="1424544"/>
                  <a:chExt cx="4308680" cy="149844"/>
                </a:xfrm>
              </p:grpSpPr>
              <p:sp>
                <p:nvSpPr>
                  <p:cNvPr id="479" name="TextBox 70">
                    <a:extLst>
                      <a:ext uri="{FF2B5EF4-FFF2-40B4-BE49-F238E27FC236}">
                        <a16:creationId xmlns:a16="http://schemas.microsoft.com/office/drawing/2014/main" id="{4F2C094C-4BC0-A9C4-079A-964F8AA771EF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486" name="TextBox 485">
                    <a:extLst>
                      <a:ext uri="{FF2B5EF4-FFF2-40B4-BE49-F238E27FC236}">
                        <a16:creationId xmlns:a16="http://schemas.microsoft.com/office/drawing/2014/main" id="{15363FA5-0B06-917D-18F4-D0FF2C67AFF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3737712" cy="130145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찌르면서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당기면서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당길 때 적중된 적들을 끌어당깁니다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414338C5-A7DF-6F85-3A3F-33047D93932C}"/>
                  </a:ext>
                </a:extLst>
              </p:cNvPr>
              <p:cNvGrpSpPr/>
              <p:nvPr/>
            </p:nvGrpSpPr>
            <p:grpSpPr>
              <a:xfrm>
                <a:off x="3512489" y="2746510"/>
                <a:ext cx="1614415" cy="861915"/>
                <a:chOff x="3512489" y="2737365"/>
                <a:chExt cx="1614415" cy="861915"/>
              </a:xfrm>
            </p:grpSpPr>
            <p:sp>
              <p:nvSpPr>
                <p:cNvPr id="472" name="TextBox 70">
                  <a:extLst>
                    <a:ext uri="{FF2B5EF4-FFF2-40B4-BE49-F238E27FC236}">
                      <a16:creationId xmlns:a16="http://schemas.microsoft.com/office/drawing/2014/main" id="{76C137EA-A3E7-F452-CDDB-D9E91C915B3B}"/>
                    </a:ext>
                  </a:extLst>
                </p:cNvPr>
                <p:cNvSpPr txBox="1"/>
                <p:nvPr/>
              </p:nvSpPr>
              <p:spPr>
                <a:xfrm>
                  <a:off x="3512489" y="2737365"/>
                  <a:ext cx="1397331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2]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찌른 후 당기기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3" name="TextBox 70">
                  <a:extLst>
                    <a:ext uri="{FF2B5EF4-FFF2-40B4-BE49-F238E27FC236}">
                      <a16:creationId xmlns:a16="http://schemas.microsoft.com/office/drawing/2014/main" id="{6480C69D-AC48-F9AF-A404-9857C79EA82F}"/>
                    </a:ext>
                  </a:extLst>
                </p:cNvPr>
                <p:cNvSpPr txBox="1"/>
                <p:nvPr/>
              </p:nvSpPr>
              <p:spPr>
                <a:xfrm>
                  <a:off x="3515065" y="2994913"/>
                  <a:ext cx="136124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2-1] </a:t>
                  </a:r>
                  <a:r>
                    <a:rPr lang="ko-KR" altLang="en-US" sz="800" dirty="0"/>
                    <a:t>거대한 창 형상화</a:t>
                  </a:r>
                </a:p>
              </p:txBody>
            </p:sp>
            <p:sp>
              <p:nvSpPr>
                <p:cNvPr id="474" name="TextBox 70">
                  <a:extLst>
                    <a:ext uri="{FF2B5EF4-FFF2-40B4-BE49-F238E27FC236}">
                      <a16:creationId xmlns:a16="http://schemas.microsoft.com/office/drawing/2014/main" id="{06FDC08E-6817-5EDE-911A-FC5A675143AB}"/>
                    </a:ext>
                  </a:extLst>
                </p:cNvPr>
                <p:cNvSpPr txBox="1"/>
                <p:nvPr/>
              </p:nvSpPr>
              <p:spPr>
                <a:xfrm>
                  <a:off x="3515069" y="3440880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2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475" name="TextBox 70">
                  <a:extLst>
                    <a:ext uri="{FF2B5EF4-FFF2-40B4-BE49-F238E27FC236}">
                      <a16:creationId xmlns:a16="http://schemas.microsoft.com/office/drawing/2014/main" id="{8B33CEF4-BB70-9A8E-EFA0-C5FBA3FDFD75}"/>
                    </a:ext>
                  </a:extLst>
                </p:cNvPr>
                <p:cNvSpPr txBox="1"/>
                <p:nvPr/>
              </p:nvSpPr>
              <p:spPr>
                <a:xfrm>
                  <a:off x="3515065" y="3188654"/>
                  <a:ext cx="1611839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2-2] </a:t>
                  </a:r>
                  <a:r>
                    <a:rPr lang="ko-KR" altLang="en-US" sz="800" dirty="0"/>
                    <a:t>창으로 당겨지는 에너지</a:t>
                  </a:r>
                </a:p>
              </p:txBody>
            </p:sp>
          </p:grpSp>
        </p:grpSp>
        <p:sp>
          <p:nvSpPr>
            <p:cNvPr id="368" name="TextBox 70">
              <a:extLst>
                <a:ext uri="{FF2B5EF4-FFF2-40B4-BE49-F238E27FC236}">
                  <a16:creationId xmlns:a16="http://schemas.microsoft.com/office/drawing/2014/main" id="{AA46676B-7B25-6524-FD97-93AFE8DED807}"/>
                </a:ext>
              </a:extLst>
            </p:cNvPr>
            <p:cNvSpPr txBox="1"/>
            <p:nvPr/>
          </p:nvSpPr>
          <p:spPr>
            <a:xfrm>
              <a:off x="6561992" y="5616727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2-1</a:t>
              </a:r>
              <a:endParaRPr lang="ko-KR" altLang="en-US" sz="800" dirty="0"/>
            </a:p>
          </p:txBody>
        </p:sp>
        <p:sp>
          <p:nvSpPr>
            <p:cNvPr id="369" name="TextBox 70">
              <a:extLst>
                <a:ext uri="{FF2B5EF4-FFF2-40B4-BE49-F238E27FC236}">
                  <a16:creationId xmlns:a16="http://schemas.microsoft.com/office/drawing/2014/main" id="{BF585345-92A1-76F1-FE2D-8B7ACF9ACAED}"/>
                </a:ext>
              </a:extLst>
            </p:cNvPr>
            <p:cNvSpPr txBox="1"/>
            <p:nvPr/>
          </p:nvSpPr>
          <p:spPr>
            <a:xfrm>
              <a:off x="6561992" y="5810065"/>
              <a:ext cx="240128" cy="1594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" tIns="18000" rIns="7200" bIns="18000" rtlCol="0" anchor="ctr">
              <a:noAutofit/>
            </a:bodyPr>
            <a:lstStyle>
              <a:defPPr>
                <a:defRPr lang="ko-KR"/>
              </a:defPPr>
              <a:lvl1pPr algn="ctr">
                <a:defRPr sz="70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00" dirty="0"/>
                <a:t>2-2</a:t>
              </a:r>
              <a:endParaRPr lang="ko-KR" altLang="en-US" sz="800" dirty="0"/>
            </a:p>
          </p:txBody>
        </p:sp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87965D3E-FF67-541E-D479-5F4A696EEF80}"/>
              </a:ext>
            </a:extLst>
          </p:cNvPr>
          <p:cNvGrpSpPr/>
          <p:nvPr/>
        </p:nvGrpSpPr>
        <p:grpSpPr>
          <a:xfrm>
            <a:off x="142555" y="1993554"/>
            <a:ext cx="10796260" cy="409036"/>
            <a:chOff x="142555" y="1993554"/>
            <a:chExt cx="10796260" cy="409036"/>
          </a:xfrm>
        </p:grpSpPr>
        <p:sp>
          <p:nvSpPr>
            <p:cNvPr id="127" name="화살표: 오각형 126">
              <a:extLst>
                <a:ext uri="{FF2B5EF4-FFF2-40B4-BE49-F238E27FC236}">
                  <a16:creationId xmlns:a16="http://schemas.microsoft.com/office/drawing/2014/main" id="{3F22459A-C673-AF98-898C-EFDAE7DDFF37}"/>
                </a:ext>
              </a:extLst>
            </p:cNvPr>
            <p:cNvSpPr/>
            <p:nvPr/>
          </p:nvSpPr>
          <p:spPr>
            <a:xfrm>
              <a:off x="6620873" y="2095813"/>
              <a:ext cx="648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</a:p>
          </p:txBody>
        </p:sp>
        <p:sp>
          <p:nvSpPr>
            <p:cNvPr id="132" name="화살표: 오각형 131">
              <a:extLst>
                <a:ext uri="{FF2B5EF4-FFF2-40B4-BE49-F238E27FC236}">
                  <a16:creationId xmlns:a16="http://schemas.microsoft.com/office/drawing/2014/main" id="{A8F7251E-AB54-93E2-3854-9C56C073FBDD}"/>
                </a:ext>
              </a:extLst>
            </p:cNvPr>
            <p:cNvSpPr/>
            <p:nvPr/>
          </p:nvSpPr>
          <p:spPr>
            <a:xfrm>
              <a:off x="142555" y="2095813"/>
              <a:ext cx="108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에너지 흡수</a:t>
              </a:r>
              <a:endPara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4" name="화살표: 오각형 133">
              <a:extLst>
                <a:ext uri="{FF2B5EF4-FFF2-40B4-BE49-F238E27FC236}">
                  <a16:creationId xmlns:a16="http://schemas.microsoft.com/office/drawing/2014/main" id="{5814B07F-479E-1FEB-0CD1-BE6DB75BA5A6}"/>
                </a:ext>
              </a:extLst>
            </p:cNvPr>
            <p:cNvSpPr/>
            <p:nvPr/>
          </p:nvSpPr>
          <p:spPr>
            <a:xfrm>
              <a:off x="2302554" y="2095813"/>
              <a:ext cx="2160000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</a:p>
          </p:txBody>
        </p:sp>
        <p:sp>
          <p:nvSpPr>
            <p:cNvPr id="145" name="화살표: 오각형 144">
              <a:extLst>
                <a:ext uri="{FF2B5EF4-FFF2-40B4-BE49-F238E27FC236}">
                  <a16:creationId xmlns:a16="http://schemas.microsoft.com/office/drawing/2014/main" id="{55F6A371-37B0-291F-659C-EC693A36C352}"/>
                </a:ext>
              </a:extLst>
            </p:cNvPr>
            <p:cNvSpPr/>
            <p:nvPr/>
          </p:nvSpPr>
          <p:spPr>
            <a:xfrm>
              <a:off x="4462554" y="2095813"/>
              <a:ext cx="2158318" cy="204518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지점으로 날아가 꽂히는 창</a:t>
              </a:r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FD6EEA50-AB61-1E25-FEAD-5F71F0BC0CF7}"/>
                </a:ext>
              </a:extLst>
            </p:cNvPr>
            <p:cNvGrpSpPr/>
            <p:nvPr/>
          </p:nvGrpSpPr>
          <p:grpSpPr>
            <a:xfrm>
              <a:off x="1222555" y="2095813"/>
              <a:ext cx="567202" cy="204518"/>
              <a:chOff x="1222555" y="2097954"/>
              <a:chExt cx="567202" cy="204518"/>
            </a:xfrm>
          </p:grpSpPr>
          <p:sp>
            <p:nvSpPr>
              <p:cNvPr id="483" name="화살표: 오각형 482">
                <a:extLst>
                  <a:ext uri="{FF2B5EF4-FFF2-40B4-BE49-F238E27FC236}">
                    <a16:creationId xmlns:a16="http://schemas.microsoft.com/office/drawing/2014/main" id="{CCC69F77-AB8C-4C32-EE6A-E906DB9958F5}"/>
                  </a:ext>
                </a:extLst>
              </p:cNvPr>
              <p:cNvSpPr/>
              <p:nvPr/>
            </p:nvSpPr>
            <p:spPr>
              <a:xfrm>
                <a:off x="1222555" y="2097954"/>
                <a:ext cx="567202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F7A0BC50-5596-87A2-19D2-2501689A7756}"/>
                  </a:ext>
                </a:extLst>
              </p:cNvPr>
              <p:cNvSpPr/>
              <p:nvPr/>
            </p:nvSpPr>
            <p:spPr>
              <a:xfrm>
                <a:off x="1230022" y="2138658"/>
                <a:ext cx="507328" cy="123111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78" name="그룹 377">
              <a:extLst>
                <a:ext uri="{FF2B5EF4-FFF2-40B4-BE49-F238E27FC236}">
                  <a16:creationId xmlns:a16="http://schemas.microsoft.com/office/drawing/2014/main" id="{B11E6F69-82FE-DD41-9313-79A0F8F134AD}"/>
                </a:ext>
              </a:extLst>
            </p:cNvPr>
            <p:cNvGrpSpPr/>
            <p:nvPr/>
          </p:nvGrpSpPr>
          <p:grpSpPr>
            <a:xfrm>
              <a:off x="1795225" y="2100009"/>
              <a:ext cx="507329" cy="204519"/>
              <a:chOff x="1795225" y="2100009"/>
              <a:chExt cx="507329" cy="204519"/>
            </a:xfrm>
          </p:grpSpPr>
          <p:sp>
            <p:nvSpPr>
              <p:cNvPr id="484" name="화살표: 오각형 483">
                <a:extLst>
                  <a:ext uri="{FF2B5EF4-FFF2-40B4-BE49-F238E27FC236}">
                    <a16:creationId xmlns:a16="http://schemas.microsoft.com/office/drawing/2014/main" id="{B7382EC2-8C56-6E47-C4A7-C153736BD4E4}"/>
                  </a:ext>
                </a:extLst>
              </p:cNvPr>
              <p:cNvSpPr/>
              <p:nvPr/>
            </p:nvSpPr>
            <p:spPr>
              <a:xfrm>
                <a:off x="1795225" y="2100009"/>
                <a:ext cx="507329" cy="204518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79AB2D03-BFC4-6ACF-C294-40A30894F64F}"/>
                  </a:ext>
                </a:extLst>
              </p:cNvPr>
              <p:cNvSpPr/>
              <p:nvPr/>
            </p:nvSpPr>
            <p:spPr>
              <a:xfrm>
                <a:off x="1830797" y="2100009"/>
                <a:ext cx="378309" cy="204519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당겨지는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r>
                  <a:rPr lang="ko-KR" altLang="en-US" sz="8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에너지</a:t>
                </a:r>
                <a:endParaRPr lang="en-US" altLang="ko-KR" sz="8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F03D642E-0C1D-6268-87EF-C8C90CC5F176}"/>
                </a:ext>
              </a:extLst>
            </p:cNvPr>
            <p:cNvGrpSpPr/>
            <p:nvPr/>
          </p:nvGrpSpPr>
          <p:grpSpPr>
            <a:xfrm>
              <a:off x="2302554" y="2095813"/>
              <a:ext cx="2160000" cy="204518"/>
              <a:chOff x="2302554" y="2650085"/>
              <a:chExt cx="2160000" cy="204518"/>
            </a:xfrm>
          </p:grpSpPr>
          <p:sp>
            <p:nvSpPr>
              <p:cNvPr id="357" name="화살표: 오각형 356">
                <a:extLst>
                  <a:ext uri="{FF2B5EF4-FFF2-40B4-BE49-F238E27FC236}">
                    <a16:creationId xmlns:a16="http://schemas.microsoft.com/office/drawing/2014/main" id="{6D1C7BAF-DFDB-538D-2751-D3B09D84E7B0}"/>
                  </a:ext>
                </a:extLst>
              </p:cNvPr>
              <p:cNvSpPr/>
              <p:nvPr/>
            </p:nvSpPr>
            <p:spPr>
              <a:xfrm>
                <a:off x="2302554" y="2650085"/>
                <a:ext cx="2160000" cy="204518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CABC98A5-6832-BEB7-DF6B-C7BE23F39912}"/>
                  </a:ext>
                </a:extLst>
              </p:cNvPr>
              <p:cNvGrpSpPr/>
              <p:nvPr/>
            </p:nvGrpSpPr>
            <p:grpSpPr>
              <a:xfrm>
                <a:off x="2302554" y="2650085"/>
                <a:ext cx="2160000" cy="204518"/>
                <a:chOff x="2302554" y="2324002"/>
                <a:chExt cx="2160000" cy="204518"/>
              </a:xfrm>
            </p:grpSpPr>
            <p:sp>
              <p:nvSpPr>
                <p:cNvPr id="339" name="화살표: 갈매기형 수장 338">
                  <a:extLst>
                    <a:ext uri="{FF2B5EF4-FFF2-40B4-BE49-F238E27FC236}">
                      <a16:creationId xmlns:a16="http://schemas.microsoft.com/office/drawing/2014/main" id="{12BD60F3-9A12-772B-78B3-79CFC7256217}"/>
                    </a:ext>
                  </a:extLst>
                </p:cNvPr>
                <p:cNvSpPr/>
                <p:nvPr/>
              </p:nvSpPr>
              <p:spPr>
                <a:xfrm>
                  <a:off x="2302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0" name="화살표: 갈매기형 수장 339">
                  <a:extLst>
                    <a:ext uri="{FF2B5EF4-FFF2-40B4-BE49-F238E27FC236}">
                      <a16:creationId xmlns:a16="http://schemas.microsoft.com/office/drawing/2014/main" id="{366F6D87-C066-960C-52F3-3AA9DA402743}"/>
                    </a:ext>
                  </a:extLst>
                </p:cNvPr>
                <p:cNvSpPr/>
                <p:nvPr/>
              </p:nvSpPr>
              <p:spPr>
                <a:xfrm>
                  <a:off x="2734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1" name="화살표: 갈매기형 수장 340">
                  <a:extLst>
                    <a:ext uri="{FF2B5EF4-FFF2-40B4-BE49-F238E27FC236}">
                      <a16:creationId xmlns:a16="http://schemas.microsoft.com/office/drawing/2014/main" id="{32D8CA45-98A6-5B96-2E68-EE168D7F9629}"/>
                    </a:ext>
                  </a:extLst>
                </p:cNvPr>
                <p:cNvSpPr/>
                <p:nvPr/>
              </p:nvSpPr>
              <p:spPr>
                <a:xfrm>
                  <a:off x="3166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4" name="화살표: 갈매기형 수장 343">
                  <a:extLst>
                    <a:ext uri="{FF2B5EF4-FFF2-40B4-BE49-F238E27FC236}">
                      <a16:creationId xmlns:a16="http://schemas.microsoft.com/office/drawing/2014/main" id="{77EC9C8E-FF0E-5179-0FB8-A7C4DE801C2D}"/>
                    </a:ext>
                  </a:extLst>
                </p:cNvPr>
                <p:cNvSpPr/>
                <p:nvPr/>
              </p:nvSpPr>
              <p:spPr>
                <a:xfrm>
                  <a:off x="3598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45" name="화살표: 갈매기형 수장 344">
                  <a:extLst>
                    <a:ext uri="{FF2B5EF4-FFF2-40B4-BE49-F238E27FC236}">
                      <a16:creationId xmlns:a16="http://schemas.microsoft.com/office/drawing/2014/main" id="{E6B3E9D8-8FC4-5C63-4500-6CABCF828690}"/>
                    </a:ext>
                  </a:extLst>
                </p:cNvPr>
                <p:cNvSpPr/>
                <p:nvPr/>
              </p:nvSpPr>
              <p:spPr>
                <a:xfrm>
                  <a:off x="4030554" y="2324002"/>
                  <a:ext cx="432000" cy="204518"/>
                </a:xfrm>
                <a:prstGeom prst="chevr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8976D91E-620D-B926-A37B-0173B5ADDCDF}"/>
                  </a:ext>
                </a:extLst>
              </p:cNvPr>
              <p:cNvSpPr/>
              <p:nvPr/>
            </p:nvSpPr>
            <p:spPr>
              <a:xfrm>
                <a:off x="2847151" y="2685000"/>
                <a:ext cx="1070807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8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총 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</a:t>
                </a:r>
                <a:r>
                  <a: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  <p:grpSp>
          <p:nvGrpSpPr>
            <p:cNvPr id="376" name="그룹 375">
              <a:extLst>
                <a:ext uri="{FF2B5EF4-FFF2-40B4-BE49-F238E27FC236}">
                  <a16:creationId xmlns:a16="http://schemas.microsoft.com/office/drawing/2014/main" id="{39F6D546-0F97-61F3-5858-3894E22AFCF2}"/>
                </a:ext>
              </a:extLst>
            </p:cNvPr>
            <p:cNvGrpSpPr/>
            <p:nvPr/>
          </p:nvGrpSpPr>
          <p:grpSpPr>
            <a:xfrm>
              <a:off x="7842814" y="1993554"/>
              <a:ext cx="3096001" cy="409036"/>
              <a:chOff x="7842814" y="1964426"/>
              <a:chExt cx="3096001" cy="409036"/>
            </a:xfrm>
          </p:grpSpPr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3125FAC1-B5B8-ECDB-0173-DED9BD375583}"/>
                  </a:ext>
                </a:extLst>
              </p:cNvPr>
              <p:cNvGrpSpPr/>
              <p:nvPr/>
            </p:nvGrpSpPr>
            <p:grpSpPr>
              <a:xfrm>
                <a:off x="7842814" y="2168944"/>
                <a:ext cx="3096001" cy="204518"/>
                <a:chOff x="7842814" y="2200058"/>
                <a:chExt cx="3096001" cy="204518"/>
              </a:xfrm>
            </p:grpSpPr>
            <p:sp>
              <p:nvSpPr>
                <p:cNvPr id="361" name="화살표: 오각형 360">
                  <a:extLst>
                    <a:ext uri="{FF2B5EF4-FFF2-40B4-BE49-F238E27FC236}">
                      <a16:creationId xmlns:a16="http://schemas.microsoft.com/office/drawing/2014/main" id="{C6E77654-C216-4AB4-AFB1-8DC508ED01CD}"/>
                    </a:ext>
                  </a:extLst>
                </p:cNvPr>
                <p:cNvSpPr/>
                <p:nvPr/>
              </p:nvSpPr>
              <p:spPr>
                <a:xfrm>
                  <a:off x="7842815" y="2200058"/>
                  <a:ext cx="309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08000" tIns="0" rIns="0" bIns="0" rtlCol="0" anchor="ctr">
                  <a:noAutofit/>
                </a:bodyPr>
                <a:lstStyle/>
                <a:p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3373A2DC-B143-47F5-3411-261690756B2B}"/>
                    </a:ext>
                  </a:extLst>
                </p:cNvPr>
                <p:cNvSpPr/>
                <p:nvPr/>
              </p:nvSpPr>
              <p:spPr>
                <a:xfrm>
                  <a:off x="7842814" y="2230317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</a:t>
                  </a:r>
                  <a:r>
                    <a: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26315B46-9634-662F-E4DB-EAF75648B618}"/>
                  </a:ext>
                </a:extLst>
              </p:cNvPr>
              <p:cNvGrpSpPr/>
              <p:nvPr/>
            </p:nvGrpSpPr>
            <p:grpSpPr>
              <a:xfrm>
                <a:off x="7842814" y="1964426"/>
                <a:ext cx="1268601" cy="204518"/>
                <a:chOff x="7842814" y="1998384"/>
                <a:chExt cx="1268601" cy="204518"/>
              </a:xfrm>
            </p:grpSpPr>
            <p:sp>
              <p:nvSpPr>
                <p:cNvPr id="360" name="화살표: 오각형 359">
                  <a:extLst>
                    <a:ext uri="{FF2B5EF4-FFF2-40B4-BE49-F238E27FC236}">
                      <a16:creationId xmlns:a16="http://schemas.microsoft.com/office/drawing/2014/main" id="{A3279B6C-729A-2D02-87FB-AD1F2C6C28AC}"/>
                    </a:ext>
                  </a:extLst>
                </p:cNvPr>
                <p:cNvSpPr/>
                <p:nvPr/>
              </p:nvSpPr>
              <p:spPr>
                <a:xfrm>
                  <a:off x="7842814" y="1998384"/>
                  <a:ext cx="936000" cy="204518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75E7FD3A-99A1-3464-BB7D-B879118B9361}"/>
                    </a:ext>
                  </a:extLst>
                </p:cNvPr>
                <p:cNvSpPr/>
                <p:nvPr/>
              </p:nvSpPr>
              <p:spPr>
                <a:xfrm>
                  <a:off x="7842814" y="2028643"/>
                  <a:ext cx="1268601" cy="1440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>
                  <a:noAutofit/>
                </a:bodyPr>
                <a:lstStyle/>
                <a:p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트레일 이펙트</a:t>
                  </a:r>
                </a:p>
              </p:txBody>
            </p:sp>
          </p:grpSp>
        </p:grp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D2A9380C-460C-6A74-B4C1-09395CD14C8A}"/>
              </a:ext>
            </a:extLst>
          </p:cNvPr>
          <p:cNvSpPr txBox="1"/>
          <p:nvPr/>
        </p:nvSpPr>
        <p:spPr>
          <a:xfrm>
            <a:off x="1153054" y="1195687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15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C872F04D-5E1D-295C-FDA9-AA8C4429DA47}"/>
              </a:ext>
            </a:extLst>
          </p:cNvPr>
          <p:cNvSpPr txBox="1"/>
          <p:nvPr/>
        </p:nvSpPr>
        <p:spPr>
          <a:xfrm>
            <a:off x="7676346" y="2204350"/>
            <a:ext cx="13899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/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107</a:t>
            </a:r>
          </a:p>
        </p:txBody>
      </p:sp>
      <p:sp>
        <p:nvSpPr>
          <p:cNvPr id="385" name="직사각형 9">
            <a:extLst>
              <a:ext uri="{FF2B5EF4-FFF2-40B4-BE49-F238E27FC236}">
                <a16:creationId xmlns:a16="http://schemas.microsoft.com/office/drawing/2014/main" id="{109F50CE-2E88-A9A1-6B29-E32AEE324234}"/>
              </a:ext>
            </a:extLst>
          </p:cNvPr>
          <p:cNvSpPr/>
          <p:nvPr/>
        </p:nvSpPr>
        <p:spPr>
          <a:xfrm>
            <a:off x="8782554" y="918609"/>
            <a:ext cx="216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E0AA3AA1-9210-5FA3-9354-D71E4A22E4F3}"/>
              </a:ext>
            </a:extLst>
          </p:cNvPr>
          <p:cNvGrpSpPr/>
          <p:nvPr/>
        </p:nvGrpSpPr>
        <p:grpSpPr>
          <a:xfrm>
            <a:off x="135377" y="9450445"/>
            <a:ext cx="12529697" cy="844840"/>
            <a:chOff x="192088" y="513080"/>
            <a:chExt cx="11772900" cy="288000"/>
          </a:xfrm>
          <a:solidFill>
            <a:schemeClr val="bg1"/>
          </a:solidFill>
        </p:grpSpPr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3CE83FA7-30F4-6BCB-8E15-595DB5D3CB35}"/>
                </a:ext>
              </a:extLst>
            </p:cNvPr>
            <p:cNvSpPr/>
            <p:nvPr/>
          </p:nvSpPr>
          <p:spPr>
            <a:xfrm>
              <a:off x="192088" y="513080"/>
              <a:ext cx="630000" cy="288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15EA17F8-388D-FE63-2240-A0EF9CE98E99}"/>
                </a:ext>
              </a:extLst>
            </p:cNvPr>
            <p:cNvSpPr/>
            <p:nvPr/>
          </p:nvSpPr>
          <p:spPr>
            <a:xfrm>
              <a:off x="822088" y="513080"/>
              <a:ext cx="16632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크게 휘두르기</a:t>
              </a: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3877040-F7BC-A127-6FF5-79929A903932}"/>
                </a:ext>
              </a:extLst>
            </p:cNvPr>
            <p:cNvSpPr/>
            <p:nvPr/>
          </p:nvSpPr>
          <p:spPr>
            <a:xfrm>
              <a:off x="2485288" y="513080"/>
              <a:ext cx="5940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0.7s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442B0B70-BD36-37B8-2BD4-5B0E80887B4B}"/>
                </a:ext>
              </a:extLst>
            </p:cNvPr>
            <p:cNvSpPr/>
            <p:nvPr/>
          </p:nvSpPr>
          <p:spPr>
            <a:xfrm>
              <a:off x="3079288" y="513080"/>
              <a:ext cx="24696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2F00792E-43C7-46AD-94F6-B0B31EDDE578}"/>
                </a:ext>
              </a:extLst>
            </p:cNvPr>
            <p:cNvSpPr/>
            <p:nvPr/>
          </p:nvSpPr>
          <p:spPr>
            <a:xfrm>
              <a:off x="5548888" y="513080"/>
              <a:ext cx="6416100" cy="288000"/>
            </a:xfrm>
            <a:prstGeom prst="rect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9FC6C2CA-25E3-BD28-2443-C7AA65CC56DD}"/>
              </a:ext>
            </a:extLst>
          </p:cNvPr>
          <p:cNvGrpSpPr/>
          <p:nvPr/>
        </p:nvGrpSpPr>
        <p:grpSpPr>
          <a:xfrm>
            <a:off x="1222554" y="938968"/>
            <a:ext cx="5400000" cy="372165"/>
            <a:chOff x="1222554" y="538864"/>
            <a:chExt cx="5400000" cy="372165"/>
          </a:xfrm>
        </p:grpSpPr>
        <p:sp>
          <p:nvSpPr>
            <p:cNvPr id="37" name="직사각형 2">
              <a:extLst>
                <a:ext uri="{FF2B5EF4-FFF2-40B4-BE49-F238E27FC236}">
                  <a16:creationId xmlns:a16="http://schemas.microsoft.com/office/drawing/2014/main" id="{B42C350D-022B-6F48-0C1E-5EFC392C6413}"/>
                </a:ext>
              </a:extLst>
            </p:cNvPr>
            <p:cNvSpPr/>
            <p:nvPr/>
          </p:nvSpPr>
          <p:spPr>
            <a:xfrm>
              <a:off x="1222554" y="538864"/>
              <a:ext cx="5398318" cy="25564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41" name="직사각형 2">
              <a:extLst>
                <a:ext uri="{FF2B5EF4-FFF2-40B4-BE49-F238E27FC236}">
                  <a16:creationId xmlns:a16="http://schemas.microsoft.com/office/drawing/2014/main" id="{EBCA19B7-5ABB-51C3-D1A8-25D3B5CD2A0F}"/>
                </a:ext>
              </a:extLst>
            </p:cNvPr>
            <p:cNvSpPr/>
            <p:nvPr/>
          </p:nvSpPr>
          <p:spPr>
            <a:xfrm>
              <a:off x="1222554" y="655381"/>
              <a:ext cx="1080000" cy="255648"/>
            </a:xfrm>
            <a:prstGeom prst="chevron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57" name="직사각형 3">
              <a:extLst>
                <a:ext uri="{FF2B5EF4-FFF2-40B4-BE49-F238E27FC236}">
                  <a16:creationId xmlns:a16="http://schemas.microsoft.com/office/drawing/2014/main" id="{620C2ECB-324F-B069-EDF1-29E17286074D}"/>
                </a:ext>
              </a:extLst>
            </p:cNvPr>
            <p:cNvSpPr/>
            <p:nvPr/>
          </p:nvSpPr>
          <p:spPr>
            <a:xfrm>
              <a:off x="2302554" y="655381"/>
              <a:ext cx="2160000" cy="255648"/>
            </a:xfrm>
            <a:prstGeom prst="chevron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58" name="직사각형 9">
              <a:extLst>
                <a:ext uri="{FF2B5EF4-FFF2-40B4-BE49-F238E27FC236}">
                  <a16:creationId xmlns:a16="http://schemas.microsoft.com/office/drawing/2014/main" id="{F165E731-1B3D-0F2B-E203-107C64A031CB}"/>
                </a:ext>
              </a:extLst>
            </p:cNvPr>
            <p:cNvSpPr/>
            <p:nvPr/>
          </p:nvSpPr>
          <p:spPr>
            <a:xfrm>
              <a:off x="4462554" y="655381"/>
              <a:ext cx="2160000" cy="255648"/>
            </a:xfrm>
            <a:prstGeom prst="chevron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99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3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1F6D-787A-33E5-2EC7-E7EDF38D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1B5E82-259F-254C-663C-37FA54F68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3116"/>
              </p:ext>
            </p:extLst>
          </p:nvPr>
        </p:nvGraphicFramePr>
        <p:xfrm>
          <a:off x="2374424" y="1427806"/>
          <a:ext cx="8052752" cy="359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4C5579-08F9-C441-7CE9-E8D17D583302}"/>
              </a:ext>
            </a:extLst>
          </p:cNvPr>
          <p:cNvSpPr txBox="1"/>
          <p:nvPr/>
        </p:nvSpPr>
        <p:spPr>
          <a:xfrm>
            <a:off x="2385855" y="5769961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13A27C-37F9-17EB-D7EB-AAA6EA7C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13370"/>
              </p:ext>
            </p:extLst>
          </p:nvPr>
        </p:nvGraphicFramePr>
        <p:xfrm>
          <a:off x="2385858" y="6015884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BECEC3-4347-5DB6-C990-099BF6503CBE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870797-B1EF-A736-9D52-1CDB7174E01C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A880D-B20F-5F23-70D7-E341BE365FC9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003064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B889B1B-ECD6-18E1-7A93-37B39CC7B462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138442" y="243910"/>
                <a:ext cx="1152663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03018E-06A4-2E52-DE1B-B591911281C0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28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8A99A-88BC-D4A3-D543-DA5A8B046119}"/>
              </a:ext>
            </a:extLst>
          </p:cNvPr>
          <p:cNvSpPr/>
          <p:nvPr/>
        </p:nvSpPr>
        <p:spPr>
          <a:xfrm>
            <a:off x="135378" y="151641"/>
            <a:ext cx="12530844" cy="929791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B0B4989E-EA57-ADEF-730E-362EE3CE033B}"/>
              </a:ext>
            </a:extLst>
          </p:cNvPr>
          <p:cNvSpPr/>
          <p:nvPr/>
        </p:nvSpPr>
        <p:spPr>
          <a:xfrm>
            <a:off x="6620873" y="2097954"/>
            <a:ext cx="648000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ko-KR" altLang="en-US" sz="9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B4B022AB-7DCC-FCA6-7EA4-829340C92CD4}"/>
              </a:ext>
            </a:extLst>
          </p:cNvPr>
          <p:cNvSpPr/>
          <p:nvPr/>
        </p:nvSpPr>
        <p:spPr>
          <a:xfrm>
            <a:off x="7546455" y="1333732"/>
            <a:ext cx="858958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BFAF39D-6EC2-1536-E468-A1A5AAEF9A30}"/>
              </a:ext>
            </a:extLst>
          </p:cNvPr>
          <p:cNvSpPr/>
          <p:nvPr/>
        </p:nvSpPr>
        <p:spPr>
          <a:xfrm>
            <a:off x="7546454" y="1537193"/>
            <a:ext cx="2672797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 형성 </a:t>
            </a:r>
            <a:r>
              <a: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지면의 균열</a:t>
            </a:r>
            <a:r>
              <a: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9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03E9AF86-7E3C-2C27-E45A-B9219B1260F0}"/>
              </a:ext>
            </a:extLst>
          </p:cNvPr>
          <p:cNvSpPr/>
          <p:nvPr/>
        </p:nvSpPr>
        <p:spPr>
          <a:xfrm>
            <a:off x="7546455" y="2606980"/>
            <a:ext cx="858958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A09BBD7-C4A1-F06D-642C-F75170206520}"/>
              </a:ext>
            </a:extLst>
          </p:cNvPr>
          <p:cNvSpPr/>
          <p:nvPr/>
        </p:nvSpPr>
        <p:spPr>
          <a:xfrm>
            <a:off x="7546454" y="2810441"/>
            <a:ext cx="2672797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 형성 </a:t>
            </a:r>
            <a:r>
              <a: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지면의 균열</a:t>
            </a:r>
            <a:r>
              <a:rPr lang="en-US" altLang="ko-KR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9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99FE4808-05E3-CCF2-1EC9-1E5B6D161269}"/>
              </a:ext>
            </a:extLst>
          </p:cNvPr>
          <p:cNvSpPr/>
          <p:nvPr/>
        </p:nvSpPr>
        <p:spPr>
          <a:xfrm>
            <a:off x="7546452" y="2097954"/>
            <a:ext cx="2672797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ko-KR" altLang="en-US" sz="9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0BE3018-BFF7-3D93-E459-82D1E1B5131D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7546452" y="2200213"/>
            <a:ext cx="2672797" cy="0"/>
          </a:xfrm>
          <a:prstGeom prst="line">
            <a:avLst/>
          </a:prstGeom>
          <a:ln w="31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B41083B6-CEA1-B5C5-8A88-DE8549F85E2C}"/>
              </a:ext>
            </a:extLst>
          </p:cNvPr>
          <p:cNvSpPr/>
          <p:nvPr/>
        </p:nvSpPr>
        <p:spPr>
          <a:xfrm>
            <a:off x="7546454" y="3268337"/>
            <a:ext cx="2672797" cy="20451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endParaRPr lang="ko-KR" altLang="en-US" sz="9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089BBE-53F7-094F-64E5-563398AAC522}"/>
              </a:ext>
            </a:extLst>
          </p:cNvPr>
          <p:cNvGrpSpPr/>
          <p:nvPr/>
        </p:nvGrpSpPr>
        <p:grpSpPr>
          <a:xfrm>
            <a:off x="7546451" y="2096897"/>
            <a:ext cx="2672797" cy="204518"/>
            <a:chOff x="7546451" y="3688024"/>
            <a:chExt cx="2672797" cy="204518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72B8A33-5886-F397-1ADD-F1EAC11465BD}"/>
                </a:ext>
              </a:extLst>
            </p:cNvPr>
            <p:cNvSpPr/>
            <p:nvPr/>
          </p:nvSpPr>
          <p:spPr>
            <a:xfrm>
              <a:off x="7546451" y="3688024"/>
              <a:ext cx="2672797" cy="102259"/>
            </a:xfrm>
            <a:custGeom>
              <a:avLst/>
              <a:gdLst>
                <a:gd name="connsiteX0" fmla="*/ 1813839 w 2672797"/>
                <a:gd name="connsiteY0" fmla="*/ 102259 h 102259"/>
                <a:gd name="connsiteX1" fmla="*/ 2672797 w 2672797"/>
                <a:gd name="connsiteY1" fmla="*/ 102259 h 102259"/>
                <a:gd name="connsiteX2" fmla="*/ 2570538 w 2672797"/>
                <a:gd name="connsiteY2" fmla="*/ 0 h 102259"/>
                <a:gd name="connsiteX3" fmla="*/ 1813839 w 2672797"/>
                <a:gd name="connsiteY3" fmla="*/ 0 h 102259"/>
                <a:gd name="connsiteX4" fmla="*/ 1813839 w 2672797"/>
                <a:gd name="connsiteY4" fmla="*/ 730 h 102259"/>
                <a:gd name="connsiteX5" fmla="*/ 0 w 2672797"/>
                <a:gd name="connsiteY5" fmla="*/ 730 h 102259"/>
                <a:gd name="connsiteX6" fmla="*/ 0 w 2672797"/>
                <a:gd name="connsiteY6" fmla="*/ 101530 h 102259"/>
                <a:gd name="connsiteX7" fmla="*/ 1813839 w 2672797"/>
                <a:gd name="connsiteY7" fmla="*/ 101530 h 10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797" h="102259">
                  <a:moveTo>
                    <a:pt x="1813839" y="102259"/>
                  </a:moveTo>
                  <a:lnTo>
                    <a:pt x="2672797" y="102259"/>
                  </a:lnTo>
                  <a:lnTo>
                    <a:pt x="2570538" y="0"/>
                  </a:lnTo>
                  <a:lnTo>
                    <a:pt x="1813839" y="0"/>
                  </a:lnTo>
                  <a:lnTo>
                    <a:pt x="1813839" y="730"/>
                  </a:lnTo>
                  <a:lnTo>
                    <a:pt x="0" y="730"/>
                  </a:lnTo>
                  <a:lnTo>
                    <a:pt x="0" y="101530"/>
                  </a:lnTo>
                  <a:lnTo>
                    <a:pt x="1813839" y="1015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26B620F-0202-105A-4278-A9AC4B19AEEC}"/>
                </a:ext>
              </a:extLst>
            </p:cNvPr>
            <p:cNvSpPr/>
            <p:nvPr/>
          </p:nvSpPr>
          <p:spPr>
            <a:xfrm>
              <a:off x="7546455" y="3688024"/>
              <a:ext cx="858958" cy="102259"/>
            </a:xfrm>
            <a:custGeom>
              <a:avLst/>
              <a:gdLst>
                <a:gd name="connsiteX0" fmla="*/ 0 w 858958"/>
                <a:gd name="connsiteY0" fmla="*/ 0 h 102259"/>
                <a:gd name="connsiteX1" fmla="*/ 756699 w 858958"/>
                <a:gd name="connsiteY1" fmla="*/ 0 h 102259"/>
                <a:gd name="connsiteX2" fmla="*/ 858958 w 858958"/>
                <a:gd name="connsiteY2" fmla="*/ 102259 h 102259"/>
                <a:gd name="connsiteX3" fmla="*/ 0 w 858958"/>
                <a:gd name="connsiteY3" fmla="*/ 102259 h 10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8958" h="102259">
                  <a:moveTo>
                    <a:pt x="0" y="0"/>
                  </a:moveTo>
                  <a:lnTo>
                    <a:pt x="756699" y="0"/>
                  </a:lnTo>
                  <a:lnTo>
                    <a:pt x="858958" y="102259"/>
                  </a:lnTo>
                  <a:lnTo>
                    <a:pt x="0" y="1022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C14E93C-646A-51E1-4550-3A69913A4B09}"/>
                </a:ext>
              </a:extLst>
            </p:cNvPr>
            <p:cNvSpPr/>
            <p:nvPr/>
          </p:nvSpPr>
          <p:spPr>
            <a:xfrm flipV="1">
              <a:off x="7546451" y="3790283"/>
              <a:ext cx="2672797" cy="102259"/>
            </a:xfrm>
            <a:custGeom>
              <a:avLst/>
              <a:gdLst>
                <a:gd name="connsiteX0" fmla="*/ 1813839 w 2672797"/>
                <a:gd name="connsiteY0" fmla="*/ 102259 h 102259"/>
                <a:gd name="connsiteX1" fmla="*/ 2672797 w 2672797"/>
                <a:gd name="connsiteY1" fmla="*/ 102259 h 102259"/>
                <a:gd name="connsiteX2" fmla="*/ 2570538 w 2672797"/>
                <a:gd name="connsiteY2" fmla="*/ 0 h 102259"/>
                <a:gd name="connsiteX3" fmla="*/ 1813839 w 2672797"/>
                <a:gd name="connsiteY3" fmla="*/ 0 h 102259"/>
                <a:gd name="connsiteX4" fmla="*/ 1813839 w 2672797"/>
                <a:gd name="connsiteY4" fmla="*/ 730 h 102259"/>
                <a:gd name="connsiteX5" fmla="*/ 0 w 2672797"/>
                <a:gd name="connsiteY5" fmla="*/ 730 h 102259"/>
                <a:gd name="connsiteX6" fmla="*/ 0 w 2672797"/>
                <a:gd name="connsiteY6" fmla="*/ 101530 h 102259"/>
                <a:gd name="connsiteX7" fmla="*/ 1813839 w 2672797"/>
                <a:gd name="connsiteY7" fmla="*/ 101530 h 10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797" h="102259">
                  <a:moveTo>
                    <a:pt x="1813839" y="102259"/>
                  </a:moveTo>
                  <a:lnTo>
                    <a:pt x="2672797" y="102259"/>
                  </a:lnTo>
                  <a:lnTo>
                    <a:pt x="2570538" y="0"/>
                  </a:lnTo>
                  <a:lnTo>
                    <a:pt x="1813839" y="0"/>
                  </a:lnTo>
                  <a:lnTo>
                    <a:pt x="1813839" y="730"/>
                  </a:lnTo>
                  <a:lnTo>
                    <a:pt x="0" y="730"/>
                  </a:lnTo>
                  <a:lnTo>
                    <a:pt x="0" y="101530"/>
                  </a:lnTo>
                  <a:lnTo>
                    <a:pt x="1813839" y="10153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6C6D19-0A22-7471-A15E-E25DB2B487E4}"/>
              </a:ext>
            </a:extLst>
          </p:cNvPr>
          <p:cNvSpPr/>
          <p:nvPr/>
        </p:nvSpPr>
        <p:spPr>
          <a:xfrm>
            <a:off x="7634752" y="2100250"/>
            <a:ext cx="1305247" cy="864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ko-KR" altLang="en-US" sz="8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3EE5AC-55A2-896E-AB2F-B3333BD95541}"/>
              </a:ext>
            </a:extLst>
          </p:cNvPr>
          <p:cNvSpPr/>
          <p:nvPr/>
        </p:nvSpPr>
        <p:spPr>
          <a:xfrm>
            <a:off x="7634752" y="2207895"/>
            <a:ext cx="1305247" cy="86895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r>
              <a:rPr lang="ko-KR" altLang="en-US" sz="8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 </a:t>
            </a:r>
            <a:r>
              <a:rPr lang="en-US" altLang="ko-KR" sz="8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지면의 균열</a:t>
            </a:r>
            <a:r>
              <a:rPr lang="en-US" altLang="ko-KR" sz="800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ysClr val="windowText" lastClr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9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4114</TotalTime>
  <Words>2759</Words>
  <Application>Microsoft Office PowerPoint</Application>
  <PresentationFormat>A3 용지(297x420mm)</PresentationFormat>
  <Paragraphs>675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Noto Sans KR</vt:lpstr>
      <vt:lpstr>Pretendard Medium</vt:lpstr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123</cp:revision>
  <dcterms:created xsi:type="dcterms:W3CDTF">2025-06-06T11:22:44Z</dcterms:created>
  <dcterms:modified xsi:type="dcterms:W3CDTF">2025-06-23T12:48:10Z</dcterms:modified>
</cp:coreProperties>
</file>